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2"/>
  </p:notesMasterIdLst>
  <p:handoutMasterIdLst>
    <p:handoutMasterId r:id="rId83"/>
  </p:handoutMasterIdLst>
  <p:sldIdLst>
    <p:sldId id="340" r:id="rId2"/>
    <p:sldId id="450" r:id="rId3"/>
    <p:sldId id="397" r:id="rId4"/>
    <p:sldId id="398" r:id="rId5"/>
    <p:sldId id="402" r:id="rId6"/>
    <p:sldId id="404" r:id="rId7"/>
    <p:sldId id="403" r:id="rId8"/>
    <p:sldId id="405" r:id="rId9"/>
    <p:sldId id="394" r:id="rId10"/>
    <p:sldId id="396" r:id="rId11"/>
    <p:sldId id="358" r:id="rId12"/>
    <p:sldId id="385" r:id="rId13"/>
    <p:sldId id="364" r:id="rId14"/>
    <p:sldId id="406" r:id="rId15"/>
    <p:sldId id="407" r:id="rId16"/>
    <p:sldId id="408" r:id="rId17"/>
    <p:sldId id="477" r:id="rId18"/>
    <p:sldId id="409" r:id="rId19"/>
    <p:sldId id="410" r:id="rId20"/>
    <p:sldId id="411" r:id="rId21"/>
    <p:sldId id="413" r:id="rId22"/>
    <p:sldId id="414" r:id="rId23"/>
    <p:sldId id="415" r:id="rId24"/>
    <p:sldId id="416" r:id="rId25"/>
    <p:sldId id="417" r:id="rId26"/>
    <p:sldId id="465" r:id="rId27"/>
    <p:sldId id="466" r:id="rId28"/>
    <p:sldId id="467" r:id="rId29"/>
    <p:sldId id="468" r:id="rId30"/>
    <p:sldId id="418" r:id="rId31"/>
    <p:sldId id="419" r:id="rId32"/>
    <p:sldId id="420" r:id="rId33"/>
    <p:sldId id="451" r:id="rId34"/>
    <p:sldId id="421" r:id="rId35"/>
    <p:sldId id="422" r:id="rId36"/>
    <p:sldId id="423" r:id="rId37"/>
    <p:sldId id="425" r:id="rId38"/>
    <p:sldId id="424" r:id="rId39"/>
    <p:sldId id="427" r:id="rId40"/>
    <p:sldId id="426" r:id="rId41"/>
    <p:sldId id="428" r:id="rId42"/>
    <p:sldId id="429" r:id="rId43"/>
    <p:sldId id="430" r:id="rId44"/>
    <p:sldId id="461" r:id="rId45"/>
    <p:sldId id="462" r:id="rId46"/>
    <p:sldId id="463" r:id="rId47"/>
    <p:sldId id="431" r:id="rId48"/>
    <p:sldId id="432" r:id="rId49"/>
    <p:sldId id="433" r:id="rId50"/>
    <p:sldId id="434" r:id="rId51"/>
    <p:sldId id="435" r:id="rId52"/>
    <p:sldId id="454" r:id="rId53"/>
    <p:sldId id="458" r:id="rId54"/>
    <p:sldId id="455" r:id="rId55"/>
    <p:sldId id="456" r:id="rId56"/>
    <p:sldId id="457" r:id="rId57"/>
    <p:sldId id="436" r:id="rId58"/>
    <p:sldId id="437" r:id="rId59"/>
    <p:sldId id="452" r:id="rId60"/>
    <p:sldId id="469" r:id="rId61"/>
    <p:sldId id="439" r:id="rId62"/>
    <p:sldId id="440" r:id="rId63"/>
    <p:sldId id="441" r:id="rId64"/>
    <p:sldId id="474" r:id="rId65"/>
    <p:sldId id="443" r:id="rId66"/>
    <p:sldId id="444" r:id="rId67"/>
    <p:sldId id="446" r:id="rId68"/>
    <p:sldId id="445" r:id="rId69"/>
    <p:sldId id="448" r:id="rId70"/>
    <p:sldId id="475" r:id="rId71"/>
    <p:sldId id="473" r:id="rId72"/>
    <p:sldId id="470" r:id="rId73"/>
    <p:sldId id="471" r:id="rId74"/>
    <p:sldId id="472" r:id="rId75"/>
    <p:sldId id="442" r:id="rId76"/>
    <p:sldId id="476" r:id="rId77"/>
    <p:sldId id="447" r:id="rId78"/>
    <p:sldId id="310" r:id="rId79"/>
    <p:sldId id="265" r:id="rId80"/>
    <p:sldId id="339" r:id="rId81"/>
  </p:sldIdLst>
  <p:sldSz cx="9144000" cy="6858000" type="screen4x3"/>
  <p:notesSz cx="6858000" cy="9144000"/>
  <p:defaultTex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7">
          <p15:clr>
            <a:srgbClr val="A4A3A4"/>
          </p15:clr>
        </p15:guide>
        <p15:guide id="2" orient="horz" pos="206">
          <p15:clr>
            <a:srgbClr val="A4A3A4"/>
          </p15:clr>
        </p15:guide>
        <p15:guide id="3" orient="horz" pos="3834">
          <p15:clr>
            <a:srgbClr val="A4A3A4"/>
          </p15:clr>
        </p15:guide>
        <p15:guide id="4" orient="horz" pos="1065">
          <p15:clr>
            <a:srgbClr val="A4A3A4"/>
          </p15:clr>
        </p15:guide>
        <p15:guide id="5" orient="horz" pos="777">
          <p15:clr>
            <a:srgbClr val="A4A3A4"/>
          </p15:clr>
        </p15:guide>
        <p15:guide id="6" pos="5556">
          <p15:clr>
            <a:srgbClr val="A4A3A4"/>
          </p15:clr>
        </p15:guide>
        <p15:guide id="7" pos="206">
          <p15:clr>
            <a:srgbClr val="A4A3A4"/>
          </p15:clr>
        </p15:guide>
        <p15:guide id="8" pos="288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00"/>
    <a:srgbClr val="FFFFFF"/>
    <a:srgbClr val="F0AB00"/>
    <a:srgbClr val="003283"/>
    <a:srgbClr val="666666"/>
    <a:srgbClr val="2B3F7B"/>
    <a:srgbClr val="9C277B"/>
    <a:srgbClr val="D4652D"/>
    <a:srgbClr val="9E30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63" autoAdjust="0"/>
    <p:restoredTop sz="96943" autoAdjust="0"/>
  </p:normalViewPr>
  <p:slideViewPr>
    <p:cSldViewPr snapToGrid="0" showGuides="1">
      <p:cViewPr varScale="1">
        <p:scale>
          <a:sx n="168" d="100"/>
          <a:sy n="168" d="100"/>
        </p:scale>
        <p:origin x="1482" y="138"/>
      </p:cViewPr>
      <p:guideLst>
        <p:guide orient="horz" pos="4117"/>
        <p:guide orient="horz" pos="206"/>
        <p:guide orient="horz" pos="3834"/>
        <p:guide orient="horz" pos="1065"/>
        <p:guide orient="horz" pos="777"/>
        <p:guide pos="5556"/>
        <p:guide pos="206"/>
        <p:guide pos="2886"/>
      </p:guideLst>
    </p:cSldViewPr>
  </p:slideViewPr>
  <p:notesTextViewPr>
    <p:cViewPr>
      <p:scale>
        <a:sx n="100" d="100"/>
        <a:sy n="100" d="100"/>
      </p:scale>
      <p:origin x="0" y="0"/>
    </p:cViewPr>
  </p:notesTextViewPr>
  <p:sorterViewPr>
    <p:cViewPr>
      <p:scale>
        <a:sx n="125" d="100"/>
        <a:sy n="125" d="100"/>
      </p:scale>
      <p:origin x="0" y="8352"/>
    </p:cViewPr>
  </p:sorterViewPr>
  <p:notesViewPr>
    <p:cSldViewPr snapToGrid="0" showGuides="1">
      <p:cViewPr varScale="1">
        <p:scale>
          <a:sx n="77" d="100"/>
          <a:sy n="77" d="100"/>
        </p:scale>
        <p:origin x="-2046"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1943100" y="8685213"/>
            <a:ext cx="2971800" cy="457200"/>
          </a:xfrm>
          <a:prstGeom prst="rect">
            <a:avLst/>
          </a:prstGeom>
        </p:spPr>
        <p:txBody>
          <a:bodyPr vert="horz" lIns="91440" tIns="45720" rIns="91440" bIns="45720" rtlCol="0" anchor="b"/>
          <a:lstStyle>
            <a:lvl1pPr algn="r">
              <a:defRPr sz="1200"/>
            </a:lvl1pPr>
          </a:lstStyle>
          <a:p>
            <a:pPr algn="ctr"/>
            <a:fld id="{47855BD9-AF71-426C-9B9B-B0E52B88852E}" type="slidenum">
              <a:rPr lang="de-DE" sz="1000" smtClean="0"/>
              <a:pPr algn="ctr"/>
              <a:t>‹#›</a:t>
            </a:fld>
            <a:endParaRPr lang="de-DE" sz="1000" dirty="0"/>
          </a:p>
        </p:txBody>
      </p:sp>
    </p:spTree>
    <p:extLst>
      <p:ext uri="{BB962C8B-B14F-4D97-AF65-F5344CB8AC3E}">
        <p14:creationId xmlns:p14="http://schemas.microsoft.com/office/powerpoint/2010/main" val="37806701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49300" y="390525"/>
            <a:ext cx="5359400" cy="401955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es Placeholder 4"/>
          <p:cNvSpPr>
            <a:spLocks noGrp="1"/>
          </p:cNvSpPr>
          <p:nvPr>
            <p:ph type="body" sz="quarter" idx="3"/>
          </p:nvPr>
        </p:nvSpPr>
        <p:spPr>
          <a:xfrm>
            <a:off x="750600" y="4706112"/>
            <a:ext cx="5356800" cy="3939264"/>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7" name="Slide Number Placeholder 6"/>
          <p:cNvSpPr>
            <a:spLocks noGrp="1"/>
          </p:cNvSpPr>
          <p:nvPr>
            <p:ph type="sldNum" sz="quarter" idx="5"/>
          </p:nvPr>
        </p:nvSpPr>
        <p:spPr>
          <a:xfrm>
            <a:off x="2957512" y="8915402"/>
            <a:ext cx="942976" cy="205358"/>
          </a:xfrm>
          <a:prstGeom prst="rect">
            <a:avLst/>
          </a:prstGeom>
        </p:spPr>
        <p:txBody>
          <a:bodyPr vert="horz" lIns="91440" tIns="45720" rIns="91440" bIns="45720" rtlCol="0" anchor="b"/>
          <a:lstStyle>
            <a:lvl1pPr algn="ctr">
              <a:defRPr sz="1000"/>
            </a:lvl1pPr>
          </a:lstStyle>
          <a:p>
            <a:fld id="{7D8C2C35-2B8A-446E-BEC0-FD36716C29AC}" type="slidenum">
              <a:rPr lang="de-DE" smtClean="0"/>
              <a:pPr/>
              <a:t>‹#›</a:t>
            </a:fld>
            <a:endParaRPr lang="de-DE" dirty="0"/>
          </a:p>
        </p:txBody>
      </p:sp>
    </p:spTree>
    <p:extLst>
      <p:ext uri="{BB962C8B-B14F-4D97-AF65-F5344CB8AC3E}">
        <p14:creationId xmlns:p14="http://schemas.microsoft.com/office/powerpoint/2010/main" val="1908748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270000" indent="-180000" algn="l" defTabSz="914400" rtl="0" eaLnBrk="1" latinLnBrk="0" hangingPunct="1">
      <a:buClr>
        <a:schemeClr val="accent1"/>
      </a:buClr>
      <a:buSzPct val="100000"/>
      <a:buFont typeface="Wingdings" pitchFamily="2" charset="2"/>
      <a:buChar char=""/>
      <a:defRPr sz="1200" kern="1200">
        <a:solidFill>
          <a:schemeClr val="tx1"/>
        </a:solidFill>
        <a:latin typeface="+mn-lt"/>
        <a:ea typeface="+mn-ea"/>
        <a:cs typeface="+mn-cs"/>
      </a:defRPr>
    </a:lvl2pPr>
    <a:lvl3pPr marL="449263" indent="-182563" algn="l" defTabSz="914400" rtl="0" eaLnBrk="1" latinLnBrk="0" hangingPunct="1">
      <a:buClr>
        <a:schemeClr val="accent2"/>
      </a:buClr>
      <a:buSzPct val="80000"/>
      <a:buFont typeface="Symbol" pitchFamily="18" charset="2"/>
      <a:buChar char="-"/>
      <a:defRPr sz="1000" kern="1200">
        <a:solidFill>
          <a:schemeClr val="tx1"/>
        </a:solidFill>
        <a:latin typeface="+mn-lt"/>
        <a:ea typeface="+mn-ea"/>
        <a:cs typeface="+mn-cs"/>
      </a:defRPr>
    </a:lvl3pPr>
    <a:lvl4pPr marL="566738" indent="-133350" algn="l" defTabSz="914400" rtl="0" eaLnBrk="1" latinLnBrk="0" hangingPunct="1">
      <a:buClr>
        <a:schemeClr val="accent2"/>
      </a:buClr>
      <a:buFont typeface="Arial" pitchFamily="34" charset="0"/>
      <a:buChar char="–"/>
      <a:defRPr sz="10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1</a:t>
            </a:fld>
            <a:endParaRPr lang="de-DE" dirty="0"/>
          </a:p>
        </p:txBody>
      </p:sp>
    </p:spTree>
    <p:extLst>
      <p:ext uri="{BB962C8B-B14F-4D97-AF65-F5344CB8AC3E}">
        <p14:creationId xmlns:p14="http://schemas.microsoft.com/office/powerpoint/2010/main" val="3534579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8C2C35-2B8A-446E-BEC0-FD36716C29AC}" type="slidenum">
              <a:rPr lang="de-DE" smtClean="0"/>
              <a:pPr/>
              <a:t>80</a:t>
            </a:fld>
            <a:endParaRPr lang="de-DE" dirty="0"/>
          </a:p>
        </p:txBody>
      </p:sp>
    </p:spTree>
    <p:extLst>
      <p:ext uri="{BB962C8B-B14F-4D97-AF65-F5344CB8AC3E}">
        <p14:creationId xmlns:p14="http://schemas.microsoft.com/office/powerpoint/2010/main" val="838742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11</a:t>
            </a:fld>
            <a:endParaRPr lang="de-DE" dirty="0"/>
          </a:p>
        </p:txBody>
      </p:sp>
    </p:spTree>
    <p:extLst>
      <p:ext uri="{BB962C8B-B14F-4D97-AF65-F5344CB8AC3E}">
        <p14:creationId xmlns:p14="http://schemas.microsoft.com/office/powerpoint/2010/main" val="853481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8C2C35-2B8A-446E-BEC0-FD36716C29AC}" type="slidenum">
              <a:rPr lang="de-DE" smtClean="0"/>
              <a:pPr/>
              <a:t>13</a:t>
            </a:fld>
            <a:endParaRPr lang="de-DE" dirty="0"/>
          </a:p>
        </p:txBody>
      </p:sp>
    </p:spTree>
    <p:extLst>
      <p:ext uri="{BB962C8B-B14F-4D97-AF65-F5344CB8AC3E}">
        <p14:creationId xmlns:p14="http://schemas.microsoft.com/office/powerpoint/2010/main" val="225895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8C2C35-2B8A-446E-BEC0-FD36716C29AC}" type="slidenum">
              <a:rPr lang="de-DE" smtClean="0"/>
              <a:pPr/>
              <a:t>31</a:t>
            </a:fld>
            <a:endParaRPr lang="de-DE" dirty="0"/>
          </a:p>
        </p:txBody>
      </p:sp>
    </p:spTree>
    <p:extLst>
      <p:ext uri="{BB962C8B-B14F-4D97-AF65-F5344CB8AC3E}">
        <p14:creationId xmlns:p14="http://schemas.microsoft.com/office/powerpoint/2010/main" val="2172641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8C2C35-2B8A-446E-BEC0-FD36716C29AC}" type="slidenum">
              <a:rPr lang="de-DE" smtClean="0"/>
              <a:pPr/>
              <a:t>39</a:t>
            </a:fld>
            <a:endParaRPr lang="de-DE" dirty="0"/>
          </a:p>
        </p:txBody>
      </p:sp>
    </p:spTree>
    <p:extLst>
      <p:ext uri="{BB962C8B-B14F-4D97-AF65-F5344CB8AC3E}">
        <p14:creationId xmlns:p14="http://schemas.microsoft.com/office/powerpoint/2010/main" val="2571313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8C2C35-2B8A-446E-BEC0-FD36716C29AC}" type="slidenum">
              <a:rPr lang="de-DE" smtClean="0"/>
              <a:pPr/>
              <a:t>57</a:t>
            </a:fld>
            <a:endParaRPr lang="de-DE" dirty="0"/>
          </a:p>
        </p:txBody>
      </p:sp>
    </p:spTree>
    <p:extLst>
      <p:ext uri="{BB962C8B-B14F-4D97-AF65-F5344CB8AC3E}">
        <p14:creationId xmlns:p14="http://schemas.microsoft.com/office/powerpoint/2010/main" val="3508203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8C2C35-2B8A-446E-BEC0-FD36716C29AC}" type="slidenum">
              <a:rPr lang="de-DE" smtClean="0"/>
              <a:pPr/>
              <a:t>67</a:t>
            </a:fld>
            <a:endParaRPr lang="de-DE" dirty="0"/>
          </a:p>
        </p:txBody>
      </p:sp>
    </p:spTree>
    <p:extLst>
      <p:ext uri="{BB962C8B-B14F-4D97-AF65-F5344CB8AC3E}">
        <p14:creationId xmlns:p14="http://schemas.microsoft.com/office/powerpoint/2010/main" val="693787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D8C2C35-2B8A-446E-BEC0-FD36716C29AC}" type="slidenum">
              <a:rPr lang="de-DE" smtClean="0"/>
              <a:pPr/>
              <a:t>78</a:t>
            </a:fld>
            <a:endParaRPr lang="de-DE" dirty="0"/>
          </a:p>
        </p:txBody>
      </p:sp>
    </p:spTree>
    <p:extLst>
      <p:ext uri="{BB962C8B-B14F-4D97-AF65-F5344CB8AC3E}">
        <p14:creationId xmlns:p14="http://schemas.microsoft.com/office/powerpoint/2010/main" val="339753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D8C2C35-2B8A-446E-BEC0-FD36716C29AC}" type="slidenum">
              <a:rPr lang="de-DE" smtClean="0"/>
              <a:pPr/>
              <a:t>79</a:t>
            </a:fld>
            <a:endParaRPr lang="de-DE" dirty="0"/>
          </a:p>
        </p:txBody>
      </p:sp>
      <p:sp>
        <p:nvSpPr>
          <p:cNvPr id="15" name="Slide Image Placeholder 14"/>
          <p:cNvSpPr>
            <a:spLocks noGrp="1" noRot="1" noChangeAspect="1"/>
          </p:cNvSpPr>
          <p:nvPr>
            <p:ph type="sldImg"/>
          </p:nvPr>
        </p:nvSpPr>
        <p:spPr/>
      </p:sp>
      <p:sp>
        <p:nvSpPr>
          <p:cNvPr id="16" name="Notes Placeholder 15"/>
          <p:cNvSpPr>
            <a:spLocks noGrp="1"/>
          </p:cNvSpPr>
          <p:nvPr>
            <p:ph type="body" idx="1"/>
          </p:nvPr>
        </p:nvSpPr>
        <p:spPr/>
        <p:txBody>
          <a:bodyPr>
            <a:normAutofit/>
          </a:bodyPr>
          <a:lstStyle/>
          <a:p>
            <a:endParaRPr lang="de-DE" dirty="0"/>
          </a:p>
        </p:txBody>
      </p:sp>
    </p:spTree>
    <p:extLst>
      <p:ext uri="{BB962C8B-B14F-4D97-AF65-F5344CB8AC3E}">
        <p14:creationId xmlns:p14="http://schemas.microsoft.com/office/powerpoint/2010/main" val="7713953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hyperlink" Target="http://www.sap.com/corporate-en/legal/copyright/index.epx" TargetMode="Externa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hyperlink" Target="http://www.sap.com/corporate-en/legal/copyright/index.epx"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with picture - short">
    <p:bg>
      <p:bgPr>
        <a:solidFill>
          <a:schemeClr val="accent1"/>
        </a:solidFill>
        <a:effectLst/>
      </p:bgPr>
    </p:bg>
    <p:spTree>
      <p:nvGrpSpPr>
        <p:cNvPr id="1" name=""/>
        <p:cNvGrpSpPr/>
        <p:nvPr/>
      </p:nvGrpSpPr>
      <p:grpSpPr>
        <a:xfrm>
          <a:off x="0" y="0"/>
          <a:ext cx="0" cy="0"/>
          <a:chOff x="0" y="0"/>
          <a:chExt cx="0" cy="0"/>
        </a:xfrm>
      </p:grpSpPr>
      <p:sp>
        <p:nvSpPr>
          <p:cNvPr id="3" name="Rectangle 2"/>
          <p:cNvSpPr/>
          <p:nvPr userDrawn="1"/>
        </p:nvSpPr>
        <p:spPr bwMode="gray">
          <a:xfrm>
            <a:off x="324000" y="-1"/>
            <a:ext cx="8496000" cy="2143126"/>
          </a:xfrm>
          <a:prstGeom prst="rect">
            <a:avLst/>
          </a:prstGeom>
          <a:solidFill>
            <a:schemeClr val="bg1">
              <a:alpha val="75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 name="Title 1"/>
          <p:cNvSpPr>
            <a:spLocks noGrp="1"/>
          </p:cNvSpPr>
          <p:nvPr>
            <p:ph type="title" hasCustomPrompt="1"/>
          </p:nvPr>
        </p:nvSpPr>
        <p:spPr>
          <a:xfrm>
            <a:off x="414000" y="324000"/>
            <a:ext cx="8280000" cy="738000"/>
          </a:xfrm>
        </p:spPr>
        <p:txBody>
          <a:bodyPr anchor="t" anchorCtr="0">
            <a:noAutofit/>
          </a:bodyPr>
          <a:lstStyle>
            <a:lvl1pPr>
              <a:defRPr sz="4800">
                <a:solidFill>
                  <a:schemeClr val="tx1"/>
                </a:solidFill>
              </a:defRPr>
            </a:lvl1pPr>
          </a:lstStyle>
          <a:p>
            <a:r>
              <a:rPr lang="en-US" dirty="0"/>
              <a:t>Short Presentation Title</a:t>
            </a:r>
          </a:p>
        </p:txBody>
      </p:sp>
      <p:pic>
        <p:nvPicPr>
          <p:cNvPr id="4" name="Picture 3" descr="SAP_grad_R_pref.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8613" y="6081713"/>
            <a:ext cx="916953" cy="454025"/>
          </a:xfrm>
          <a:prstGeom prst="rect">
            <a:avLst/>
          </a:prstGeom>
        </p:spPr>
      </p:pic>
      <p:sp>
        <p:nvSpPr>
          <p:cNvPr id="5" name="Rectangle 4"/>
          <p:cNvSpPr/>
          <p:nvPr userDrawn="1"/>
        </p:nvSpPr>
        <p:spPr bwMode="gray">
          <a:xfrm>
            <a:off x="324000" y="0"/>
            <a:ext cx="8496000" cy="162000"/>
          </a:xfrm>
          <a:prstGeom prst="rect">
            <a:avLst/>
          </a:prstGeom>
          <a:solidFill>
            <a:schemeClr val="accent1"/>
          </a:solidFill>
          <a:ln w="9525"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6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6" name="Subtitle 2"/>
          <p:cNvSpPr>
            <a:spLocks noGrp="1"/>
          </p:cNvSpPr>
          <p:nvPr>
            <p:ph type="subTitle" idx="1" hasCustomPrompt="1"/>
          </p:nvPr>
        </p:nvSpPr>
        <p:spPr bwMode="gray">
          <a:xfrm>
            <a:off x="414000" y="1499870"/>
            <a:ext cx="6840000" cy="492443"/>
          </a:xfrm>
        </p:spPr>
        <p:txBody>
          <a:bodyPr anchor="t" anchorCtr="0">
            <a:noAutofit/>
          </a:bodyPr>
          <a:lstStyle>
            <a:lvl1pPr marL="0" marR="0" indent="0" algn="l" defTabSz="914400" rtl="0" eaLnBrk="1" fontAlgn="auto" latinLnBrk="0" hangingPunct="1">
              <a:lnSpc>
                <a:spcPct val="100000"/>
              </a:lnSpc>
              <a:spcBef>
                <a:spcPts val="0"/>
              </a:spcBef>
              <a:spcAft>
                <a:spcPts val="0"/>
              </a:spcAft>
              <a:buClr>
                <a:schemeClr val="accent1"/>
              </a:buClr>
              <a:buSzPct val="80000"/>
              <a:buFontTx/>
              <a:buNone/>
              <a:tabLst/>
              <a:defRPr sz="1600" b="0">
                <a:solidFill>
                  <a:sysClr val="windowText" lastClr="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Speaker’s Name/Department (delete if not needed)</a:t>
            </a:r>
            <a:br>
              <a:rPr lang="en-US" dirty="0"/>
            </a:br>
            <a:r>
              <a:rPr lang="en-US" dirty="0"/>
              <a:t>Month 00, 2013</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noProof="0" dirty="0"/>
              <a:t>Insert page title</a:t>
            </a:r>
            <a:endParaRPr lang="en-US" dirty="0"/>
          </a:p>
        </p:txBody>
      </p:sp>
      <p:sp>
        <p:nvSpPr>
          <p:cNvPr id="4" name="Text Placeholder 3"/>
          <p:cNvSpPr>
            <a:spLocks noGrp="1"/>
          </p:cNvSpPr>
          <p:nvPr>
            <p:ph type="body" sz="quarter" idx="10" hasCustomPrompt="1"/>
          </p:nvPr>
        </p:nvSpPr>
        <p:spPr>
          <a:xfrm>
            <a:off x="324000" y="1690687"/>
            <a:ext cx="8494713" cy="4391026"/>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noProof="0" dirty="0"/>
              <a:t>Insert page title</a:t>
            </a:r>
            <a:endParaRPr lang="en-US" dirty="0"/>
          </a:p>
        </p:txBody>
      </p:sp>
      <p:sp>
        <p:nvSpPr>
          <p:cNvPr id="4" name="Text Placeholder 3"/>
          <p:cNvSpPr>
            <a:spLocks noGrp="1"/>
          </p:cNvSpPr>
          <p:nvPr>
            <p:ph type="body" sz="quarter" idx="10" hasCustomPrompt="1"/>
          </p:nvPr>
        </p:nvSpPr>
        <p:spPr>
          <a:xfrm>
            <a:off x="324000" y="1691999"/>
            <a:ext cx="4165200" cy="4392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hasCustomPrompt="1"/>
          </p:nvPr>
        </p:nvSpPr>
        <p:spPr>
          <a:xfrm>
            <a:off x="4654800" y="1691999"/>
            <a:ext cx="4165200" cy="4392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4000" y="324000"/>
            <a:ext cx="8496000" cy="756000"/>
          </a:xfrm>
        </p:spPr>
        <p:txBody>
          <a:bodyPr/>
          <a:lstStyle/>
          <a:p>
            <a:r>
              <a:rPr lang="en-US" noProof="0" dirty="0"/>
              <a:t>Insert page title</a:t>
            </a:r>
            <a:endParaRPr lang="en-US" dirty="0"/>
          </a:p>
        </p:txBody>
      </p:sp>
      <p:sp>
        <p:nvSpPr>
          <p:cNvPr id="4" name="Text Placeholder 3"/>
          <p:cNvSpPr>
            <a:spLocks noGrp="1"/>
          </p:cNvSpPr>
          <p:nvPr>
            <p:ph type="body" sz="quarter" idx="10" hasCustomPrompt="1"/>
          </p:nvPr>
        </p:nvSpPr>
        <p:spPr>
          <a:xfrm>
            <a:off x="324000" y="1691999"/>
            <a:ext cx="2721600" cy="4392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hasCustomPrompt="1"/>
          </p:nvPr>
        </p:nvSpPr>
        <p:spPr>
          <a:xfrm>
            <a:off x="6098400" y="1691999"/>
            <a:ext cx="2721600" cy="4392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3"/>
          <p:cNvSpPr>
            <a:spLocks noGrp="1"/>
          </p:cNvSpPr>
          <p:nvPr>
            <p:ph type="body" sz="quarter" idx="12" hasCustomPrompt="1"/>
          </p:nvPr>
        </p:nvSpPr>
        <p:spPr>
          <a:xfrm>
            <a:off x="3220725" y="1691999"/>
            <a:ext cx="2721600" cy="4392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Text with picture right 1">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lvl1pPr>
              <a:defRPr/>
            </a:lvl1pPr>
          </a:lstStyle>
          <a:p>
            <a:r>
              <a:rPr lang="en-US" noProof="0" dirty="0"/>
              <a:t>Insert page title</a:t>
            </a:r>
            <a:endParaRPr lang="de-DE" dirty="0"/>
          </a:p>
        </p:txBody>
      </p:sp>
      <p:sp>
        <p:nvSpPr>
          <p:cNvPr id="5" name="Picture Placeholder 4"/>
          <p:cNvSpPr>
            <a:spLocks noGrp="1"/>
          </p:cNvSpPr>
          <p:nvPr>
            <p:ph type="pic" sz="quarter" idx="10"/>
          </p:nvPr>
        </p:nvSpPr>
        <p:spPr bwMode="gray">
          <a:xfrm>
            <a:off x="5745600" y="1690687"/>
            <a:ext cx="3078000" cy="4391025"/>
          </a:xfrm>
          <a:solidFill>
            <a:schemeClr val="bg1">
              <a:lumMod val="95000"/>
            </a:schemeClr>
          </a:solidFill>
        </p:spPr>
        <p:txBody>
          <a:bodyPr tIns="1296000" anchor="t" anchorCtr="0"/>
          <a:lstStyle>
            <a:lvl1pPr algn="ctr">
              <a:defRPr b="0"/>
            </a:lvl1pPr>
          </a:lstStyle>
          <a:p>
            <a:r>
              <a:rPr lang="en-US"/>
              <a:t>Click icon to add picture</a:t>
            </a:r>
            <a:endParaRPr lang="de-DE" dirty="0"/>
          </a:p>
        </p:txBody>
      </p:sp>
      <p:sp>
        <p:nvSpPr>
          <p:cNvPr id="7" name="Text Placeholder 6"/>
          <p:cNvSpPr>
            <a:spLocks noGrp="1"/>
          </p:cNvSpPr>
          <p:nvPr>
            <p:ph type="body" sz="quarter" idx="11" hasCustomPrompt="1"/>
          </p:nvPr>
        </p:nvSpPr>
        <p:spPr bwMode="gray">
          <a:xfrm>
            <a:off x="324000" y="1690687"/>
            <a:ext cx="5238000" cy="4391025"/>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Text with picture right 2">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lvl1pPr>
              <a:defRPr/>
            </a:lvl1pPr>
          </a:lstStyle>
          <a:p>
            <a:r>
              <a:rPr lang="en-US" noProof="0" dirty="0"/>
              <a:t>Insert page title</a:t>
            </a:r>
            <a:endParaRPr lang="de-DE" dirty="0"/>
          </a:p>
        </p:txBody>
      </p:sp>
      <p:sp>
        <p:nvSpPr>
          <p:cNvPr id="5" name="Picture Placeholder 4"/>
          <p:cNvSpPr>
            <a:spLocks noGrp="1"/>
          </p:cNvSpPr>
          <p:nvPr>
            <p:ph type="pic" sz="quarter" idx="10"/>
          </p:nvPr>
        </p:nvSpPr>
        <p:spPr bwMode="gray">
          <a:xfrm>
            <a:off x="4654800" y="1692000"/>
            <a:ext cx="4165200" cy="4392000"/>
          </a:xfrm>
          <a:solidFill>
            <a:schemeClr val="bg1">
              <a:lumMod val="95000"/>
            </a:schemeClr>
          </a:solidFill>
        </p:spPr>
        <p:txBody>
          <a:bodyPr vert="horz" lIns="0" tIns="1296000" rIns="0" bIns="0" rtlCol="0" anchor="t" anchorCtr="0">
            <a:noAutofit/>
          </a:bodyPr>
          <a:lstStyle>
            <a:lvl1pPr marL="0" indent="0" algn="ctr" defTabSz="914400" rtl="0" eaLnBrk="1" latinLnBrk="0" hangingPunct="1">
              <a:spcBef>
                <a:spcPts val="1620"/>
              </a:spcBef>
              <a:buClr>
                <a:schemeClr val="accent1"/>
              </a:buClr>
              <a:buSzPct val="80000"/>
              <a:buFontTx/>
              <a:buNone/>
              <a:defRPr lang="de-DE" sz="1800" b="0" kern="1200" dirty="0">
                <a:solidFill>
                  <a:schemeClr val="tx1"/>
                </a:solidFill>
                <a:latin typeface="+mn-lt"/>
                <a:ea typeface="+mn-ea"/>
                <a:cs typeface="+mn-cs"/>
              </a:defRPr>
            </a:lvl1pPr>
          </a:lstStyle>
          <a:p>
            <a:r>
              <a:rPr lang="en-US"/>
              <a:t>Click icon to add picture</a:t>
            </a:r>
            <a:endParaRPr lang="de-DE" dirty="0"/>
          </a:p>
        </p:txBody>
      </p:sp>
      <p:sp>
        <p:nvSpPr>
          <p:cNvPr id="7" name="Text Placeholder 6"/>
          <p:cNvSpPr>
            <a:spLocks noGrp="1"/>
          </p:cNvSpPr>
          <p:nvPr>
            <p:ph type="body" sz="quarter" idx="11" hasCustomPrompt="1"/>
          </p:nvPr>
        </p:nvSpPr>
        <p:spPr bwMode="gray">
          <a:xfrm>
            <a:off x="324000" y="1692000"/>
            <a:ext cx="4165200" cy="4392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Text with picture right 3">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lvl1pPr>
              <a:defRPr/>
            </a:lvl1pPr>
          </a:lstStyle>
          <a:p>
            <a:r>
              <a:rPr lang="en-US" noProof="0" dirty="0"/>
              <a:t>Insert page title</a:t>
            </a:r>
            <a:endParaRPr lang="de-DE" dirty="0"/>
          </a:p>
        </p:txBody>
      </p:sp>
      <p:sp>
        <p:nvSpPr>
          <p:cNvPr id="5" name="Picture Placeholder 4"/>
          <p:cNvSpPr>
            <a:spLocks noGrp="1"/>
          </p:cNvSpPr>
          <p:nvPr>
            <p:ph type="pic" sz="quarter" idx="10"/>
          </p:nvPr>
        </p:nvSpPr>
        <p:spPr bwMode="gray">
          <a:xfrm>
            <a:off x="3575304" y="1692000"/>
            <a:ext cx="5238000" cy="4392000"/>
          </a:xfrm>
          <a:solidFill>
            <a:schemeClr val="bg1">
              <a:lumMod val="95000"/>
            </a:schemeClr>
          </a:solidFill>
        </p:spPr>
        <p:txBody>
          <a:bodyPr vert="horz" lIns="0" tIns="1296000" rIns="0" bIns="0" rtlCol="0" anchor="t" anchorCtr="0">
            <a:noAutofit/>
          </a:bodyPr>
          <a:lstStyle>
            <a:lvl1pPr marL="0" indent="0" algn="ctr" defTabSz="914400" rtl="0" eaLnBrk="1" latinLnBrk="0" hangingPunct="1">
              <a:spcBef>
                <a:spcPts val="1620"/>
              </a:spcBef>
              <a:buClr>
                <a:schemeClr val="accent1"/>
              </a:buClr>
              <a:buSzPct val="80000"/>
              <a:buFontTx/>
              <a:buNone/>
              <a:defRPr lang="de-DE" sz="1800" b="0" kern="1200" dirty="0">
                <a:solidFill>
                  <a:schemeClr val="tx1"/>
                </a:solidFill>
                <a:latin typeface="+mn-lt"/>
                <a:ea typeface="+mn-ea"/>
                <a:cs typeface="+mn-cs"/>
              </a:defRPr>
            </a:lvl1pPr>
          </a:lstStyle>
          <a:p>
            <a:r>
              <a:rPr lang="en-US"/>
              <a:t>Click icon to add picture</a:t>
            </a:r>
            <a:endParaRPr lang="de-DE" dirty="0"/>
          </a:p>
        </p:txBody>
      </p:sp>
      <p:sp>
        <p:nvSpPr>
          <p:cNvPr id="7" name="Text Placeholder 6"/>
          <p:cNvSpPr>
            <a:spLocks noGrp="1"/>
          </p:cNvSpPr>
          <p:nvPr>
            <p:ph type="body" sz="quarter" idx="11" hasCustomPrompt="1"/>
          </p:nvPr>
        </p:nvSpPr>
        <p:spPr bwMode="gray">
          <a:xfrm>
            <a:off x="324000" y="1692000"/>
            <a:ext cx="3078000" cy="4392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ext with picture: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noProof="0" dirty="0"/>
              <a:t>Insert page title</a:t>
            </a:r>
            <a:endParaRPr lang="en-US" dirty="0"/>
          </a:p>
        </p:txBody>
      </p:sp>
      <p:sp>
        <p:nvSpPr>
          <p:cNvPr id="4" name="Text Placeholder 3"/>
          <p:cNvSpPr>
            <a:spLocks noGrp="1"/>
          </p:cNvSpPr>
          <p:nvPr>
            <p:ph type="body" sz="quarter" idx="10" hasCustomPrompt="1"/>
          </p:nvPr>
        </p:nvSpPr>
        <p:spPr>
          <a:xfrm>
            <a:off x="324000" y="1690688"/>
            <a:ext cx="4165200" cy="1720800"/>
          </a:xfrm>
        </p:spPr>
        <p:txBody>
          <a:bodyPr/>
          <a:lstStyle>
            <a:lvl1pPr>
              <a:defRPr/>
            </a:lvl1pPr>
          </a:lstStyle>
          <a:p>
            <a:pPr lvl="0"/>
            <a:r>
              <a:rPr lang="en-US" noProof="0" dirty="0"/>
              <a:t>First level</a:t>
            </a:r>
          </a:p>
          <a:p>
            <a:pPr lvl="1"/>
            <a:r>
              <a:rPr lang="en-US" dirty="0"/>
              <a:t>Second level</a:t>
            </a:r>
          </a:p>
        </p:txBody>
      </p:sp>
      <p:sp>
        <p:nvSpPr>
          <p:cNvPr id="13" name="Text Placeholder 3"/>
          <p:cNvSpPr>
            <a:spLocks noGrp="1"/>
          </p:cNvSpPr>
          <p:nvPr>
            <p:ph type="body" sz="quarter" idx="14" hasCustomPrompt="1"/>
          </p:nvPr>
        </p:nvSpPr>
        <p:spPr>
          <a:xfrm>
            <a:off x="4654800" y="1690688"/>
            <a:ext cx="4165200" cy="1720800"/>
          </a:xfrm>
        </p:spPr>
        <p:txBody>
          <a:bodyPr/>
          <a:lstStyle>
            <a:lvl1pPr>
              <a:defRPr/>
            </a:lvl1pPr>
          </a:lstStyle>
          <a:p>
            <a:pPr lvl="0"/>
            <a:r>
              <a:rPr lang="en-US" noProof="0" dirty="0"/>
              <a:t>First level</a:t>
            </a:r>
          </a:p>
          <a:p>
            <a:pPr lvl="1"/>
            <a:r>
              <a:rPr lang="en-US" dirty="0"/>
              <a:t>Second level</a:t>
            </a:r>
          </a:p>
        </p:txBody>
      </p:sp>
      <p:sp>
        <p:nvSpPr>
          <p:cNvPr id="9" name="Picture Placeholder 4"/>
          <p:cNvSpPr>
            <a:spLocks noGrp="1"/>
          </p:cNvSpPr>
          <p:nvPr>
            <p:ph type="pic" sz="quarter" idx="15"/>
          </p:nvPr>
        </p:nvSpPr>
        <p:spPr bwMode="gray">
          <a:xfrm>
            <a:off x="324000" y="3573490"/>
            <a:ext cx="4165200" cy="2508223"/>
          </a:xfrm>
          <a:solidFill>
            <a:schemeClr val="bg1">
              <a:lumMod val="95000"/>
            </a:schemeClr>
          </a:solidFill>
        </p:spPr>
        <p:txBody>
          <a:bodyPr tIns="504000" anchor="t" anchorCtr="0"/>
          <a:lstStyle>
            <a:lvl1pPr algn="ctr">
              <a:defRPr b="0"/>
            </a:lvl1pPr>
          </a:lstStyle>
          <a:p>
            <a:r>
              <a:rPr lang="en-US"/>
              <a:t>Click icon to add picture</a:t>
            </a:r>
            <a:endParaRPr lang="de-DE" dirty="0"/>
          </a:p>
        </p:txBody>
      </p:sp>
      <p:sp>
        <p:nvSpPr>
          <p:cNvPr id="11" name="Picture Placeholder 4"/>
          <p:cNvSpPr>
            <a:spLocks noGrp="1"/>
          </p:cNvSpPr>
          <p:nvPr>
            <p:ph type="pic" sz="quarter" idx="16"/>
          </p:nvPr>
        </p:nvSpPr>
        <p:spPr bwMode="gray">
          <a:xfrm>
            <a:off x="4654800" y="3573490"/>
            <a:ext cx="4165200" cy="2508223"/>
          </a:xfrm>
          <a:solidFill>
            <a:schemeClr val="bg1">
              <a:lumMod val="95000"/>
            </a:schemeClr>
          </a:solidFill>
        </p:spPr>
        <p:txBody>
          <a:bodyPr tIns="504000" anchor="t" anchorCtr="0"/>
          <a:lstStyle>
            <a:lvl1pPr algn="ctr">
              <a:defRPr b="0"/>
            </a:lvl1pPr>
          </a:lstStyle>
          <a:p>
            <a:r>
              <a:rPr lang="en-US"/>
              <a:t>Click icon to add picture</a:t>
            </a:r>
            <a:endParaRPr lang="de-DE"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Content Placeholder 4"/>
          <p:cNvSpPr>
            <a:spLocks noGrp="1"/>
          </p:cNvSpPr>
          <p:nvPr>
            <p:ph sz="quarter" idx="10" hasCustomPrompt="1"/>
          </p:nvPr>
        </p:nvSpPr>
        <p:spPr>
          <a:xfrm>
            <a:off x="327024" y="1690688"/>
            <a:ext cx="8493125" cy="4395787"/>
          </a:xfrm>
        </p:spPr>
        <p:txBody>
          <a:bodyPr/>
          <a:lstStyle>
            <a:lvl1pPr>
              <a:defRPr/>
            </a:lvl1pPr>
          </a:lstStyle>
          <a:p>
            <a:pPr lvl="0"/>
            <a:r>
              <a:rPr lang="en-US" noProof="0" dirty="0"/>
              <a:t>Click to add content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1"/>
          <p:cNvSpPr>
            <a:spLocks noGrp="1"/>
          </p:cNvSpPr>
          <p:nvPr>
            <p:ph type="title" hasCustomPrompt="1"/>
          </p:nvPr>
        </p:nvSpPr>
        <p:spPr/>
        <p:txBody>
          <a:bodyPr/>
          <a:lstStyle/>
          <a:p>
            <a:r>
              <a:rPr lang="en-US" noProof="0" dirty="0"/>
              <a:t>Insert page title</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scussion Pan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Discussion panel</a:t>
            </a:r>
          </a:p>
        </p:txBody>
      </p:sp>
      <p:sp>
        <p:nvSpPr>
          <p:cNvPr id="5" name="Text Placeholder 4"/>
          <p:cNvSpPr>
            <a:spLocks noGrp="1"/>
          </p:cNvSpPr>
          <p:nvPr>
            <p:ph type="body" sz="quarter" idx="10" hasCustomPrompt="1"/>
          </p:nvPr>
        </p:nvSpPr>
        <p:spPr>
          <a:xfrm>
            <a:off x="324000" y="1692000"/>
            <a:ext cx="8494713" cy="2816156"/>
          </a:xfrm>
        </p:spPr>
        <p:txBody>
          <a:bodyPr>
            <a:noAutofit/>
          </a:bodyPr>
          <a:lstStyle>
            <a:lvl1pPr>
              <a:spcBef>
                <a:spcPts val="1800"/>
              </a:spcBef>
              <a:defRPr/>
            </a:lvl1pPr>
          </a:lstStyle>
          <a:p>
            <a:r>
              <a:rPr lang="en-US" dirty="0"/>
              <a:t>Title of discussion panel</a:t>
            </a:r>
          </a:p>
          <a:p>
            <a:r>
              <a:rPr lang="en-US" b="0" dirty="0"/>
              <a:t>Speaker Name, Company 1</a:t>
            </a:r>
          </a:p>
          <a:p>
            <a:r>
              <a:rPr lang="en-US" b="0" dirty="0"/>
              <a:t>Speaker Name, Company 2</a:t>
            </a:r>
          </a:p>
          <a:p>
            <a:r>
              <a:rPr lang="en-US" b="0" dirty="0"/>
              <a:t>Speaker Name, Company 3</a:t>
            </a:r>
          </a:p>
          <a:p>
            <a:r>
              <a:rPr lang="en-US" b="0" dirty="0"/>
              <a:t>Speaker Name, Company 4</a:t>
            </a:r>
          </a:p>
          <a:p>
            <a:r>
              <a:rPr lang="en-US" b="0" dirty="0"/>
              <a:t>Speaker Name, Company 5</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3" name="TextBox 2"/>
          <p:cNvSpPr txBox="1"/>
          <p:nvPr userDrawn="1"/>
        </p:nvSpPr>
        <p:spPr bwMode="black">
          <a:xfrm>
            <a:off x="8698291" y="6636183"/>
            <a:ext cx="125034" cy="123111"/>
          </a:xfrm>
          <a:prstGeom prst="rect">
            <a:avLst/>
          </a:prstGeom>
          <a:noFill/>
        </p:spPr>
        <p:txBody>
          <a:bodyPr wrap="none" lIns="0" tIns="0" rIns="0" bIns="0" rtlCol="0">
            <a:spAutoFit/>
          </a:bodyPr>
          <a:lstStyle/>
          <a:p>
            <a:pPr marL="93663" indent="-93663" algn="r">
              <a:buClr>
                <a:schemeClr val="accent2"/>
              </a:buClr>
              <a:buFont typeface="Arial" pitchFamily="34" charset="0"/>
              <a:buNone/>
            </a:pPr>
            <a:fld id="{0BDC132A-5C91-4078-9777-31DA19A62E0A}" type="slidenum">
              <a:rPr lang="en-US" sz="800" baseline="0" noProof="0" smtClean="0">
                <a:solidFill>
                  <a:schemeClr val="tx1"/>
                </a:solidFill>
              </a:rPr>
              <a:pPr marL="93663" indent="-93663" algn="r">
                <a:buClr>
                  <a:schemeClr val="accent2"/>
                </a:buClr>
                <a:buFont typeface="Arial" pitchFamily="34" charset="0"/>
                <a:buNone/>
              </a:pPr>
              <a:t>‹#›</a:t>
            </a:fld>
            <a:endParaRPr lang="en-US" sz="800" noProof="0" dirty="0">
              <a:solidFill>
                <a:schemeClr val="tx1"/>
              </a:solidFill>
            </a:endParaRPr>
          </a:p>
        </p:txBody>
      </p:sp>
      <p:sp>
        <p:nvSpPr>
          <p:cNvPr id="4" name="TextBox 3"/>
          <p:cNvSpPr txBox="1"/>
          <p:nvPr userDrawn="1"/>
        </p:nvSpPr>
        <p:spPr bwMode="black">
          <a:xfrm>
            <a:off x="324000" y="6636183"/>
            <a:ext cx="2992807" cy="123111"/>
          </a:xfrm>
          <a:prstGeom prst="rect">
            <a:avLst/>
          </a:prstGeom>
          <a:noFill/>
        </p:spPr>
        <p:txBody>
          <a:bodyPr wrap="none" lIns="0" tIns="0" rIns="0" bIns="0" rtlCol="0">
            <a:spAutoFit/>
          </a:bodyPr>
          <a:lstStyle/>
          <a:p>
            <a:pPr marL="133350" indent="-133350" algn="l">
              <a:buClrTx/>
              <a:buFont typeface="Arial" pitchFamily="34" charset="0"/>
              <a:buChar char="©"/>
              <a:tabLst/>
            </a:pPr>
            <a:r>
              <a:rPr lang="en-US" sz="800" noProof="0" dirty="0">
                <a:solidFill>
                  <a:schemeClr val="tx1"/>
                </a:solidFill>
              </a:rPr>
              <a:t>2015 SAP AG or an SAP affiliate company. All rights reserved.</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ith picture - two lines">
    <p:bg>
      <p:bgPr>
        <a:solidFill>
          <a:schemeClr val="accent1"/>
        </a:solidFill>
        <a:effectLst/>
      </p:bgPr>
    </p:bg>
    <p:spTree>
      <p:nvGrpSpPr>
        <p:cNvPr id="1" name=""/>
        <p:cNvGrpSpPr/>
        <p:nvPr/>
      </p:nvGrpSpPr>
      <p:grpSpPr>
        <a:xfrm>
          <a:off x="0" y="0"/>
          <a:ext cx="0" cy="0"/>
          <a:chOff x="0" y="0"/>
          <a:chExt cx="0" cy="0"/>
        </a:xfrm>
      </p:grpSpPr>
      <p:sp>
        <p:nvSpPr>
          <p:cNvPr id="3" name="Rectangle 2"/>
          <p:cNvSpPr/>
          <p:nvPr userDrawn="1"/>
        </p:nvSpPr>
        <p:spPr bwMode="gray">
          <a:xfrm>
            <a:off x="324000" y="-1"/>
            <a:ext cx="8496000" cy="2143126"/>
          </a:xfrm>
          <a:prstGeom prst="rect">
            <a:avLst/>
          </a:prstGeom>
          <a:solidFill>
            <a:schemeClr val="bg1">
              <a:alpha val="75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4" name="Picture 3" descr="SAP_grad_R_pref.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8613" y="6081713"/>
            <a:ext cx="916953" cy="454025"/>
          </a:xfrm>
          <a:prstGeom prst="rect">
            <a:avLst/>
          </a:prstGeom>
        </p:spPr>
      </p:pic>
      <p:sp>
        <p:nvSpPr>
          <p:cNvPr id="5" name="Rectangle 4"/>
          <p:cNvSpPr/>
          <p:nvPr userDrawn="1"/>
        </p:nvSpPr>
        <p:spPr bwMode="gray">
          <a:xfrm>
            <a:off x="324000" y="0"/>
            <a:ext cx="8496000" cy="162000"/>
          </a:xfrm>
          <a:prstGeom prst="rect">
            <a:avLst/>
          </a:prstGeom>
          <a:solidFill>
            <a:schemeClr val="accent1"/>
          </a:solidFill>
          <a:ln w="9525"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6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6" name="Subtitle 2"/>
          <p:cNvSpPr>
            <a:spLocks noGrp="1"/>
          </p:cNvSpPr>
          <p:nvPr>
            <p:ph type="subTitle" idx="1" hasCustomPrompt="1"/>
          </p:nvPr>
        </p:nvSpPr>
        <p:spPr bwMode="gray">
          <a:xfrm>
            <a:off x="414000" y="1499870"/>
            <a:ext cx="6840000" cy="492443"/>
          </a:xfrm>
        </p:spPr>
        <p:txBody>
          <a:bodyPr anchor="t" anchorCtr="0">
            <a:noAutofit/>
          </a:bodyPr>
          <a:lstStyle>
            <a:lvl1pPr marL="0" marR="0" indent="0" algn="l" defTabSz="914400" rtl="0" eaLnBrk="1" fontAlgn="auto" latinLnBrk="0" hangingPunct="1">
              <a:lnSpc>
                <a:spcPct val="100000"/>
              </a:lnSpc>
              <a:spcBef>
                <a:spcPts val="0"/>
              </a:spcBef>
              <a:spcAft>
                <a:spcPts val="0"/>
              </a:spcAft>
              <a:buClr>
                <a:schemeClr val="accent1"/>
              </a:buClr>
              <a:buSzPct val="80000"/>
              <a:buFontTx/>
              <a:buNone/>
              <a:tabLst/>
              <a:defRPr sz="1600" b="0">
                <a:solidFill>
                  <a:sysClr val="windowText" lastClr="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Speaker’s Name/Department (delete if not needed)</a:t>
            </a:r>
            <a:br>
              <a:rPr lang="en-US" dirty="0"/>
            </a:br>
            <a:r>
              <a:rPr lang="en-US" dirty="0"/>
              <a:t>Month 00, 2013</a:t>
            </a:r>
          </a:p>
        </p:txBody>
      </p:sp>
      <p:sp>
        <p:nvSpPr>
          <p:cNvPr id="9" name="Title 1"/>
          <p:cNvSpPr>
            <a:spLocks noGrp="1"/>
          </p:cNvSpPr>
          <p:nvPr>
            <p:ph type="ctrTitle" hasCustomPrompt="1"/>
          </p:nvPr>
        </p:nvSpPr>
        <p:spPr bwMode="gray">
          <a:xfrm>
            <a:off x="414000" y="324000"/>
            <a:ext cx="8280000" cy="923330"/>
          </a:xfrm>
        </p:spPr>
        <p:txBody>
          <a:bodyPr anchor="t" anchorCtr="0">
            <a:noAutofit/>
          </a:bodyPr>
          <a:lstStyle>
            <a:lvl1pPr>
              <a:defRPr sz="3000">
                <a:solidFill>
                  <a:sysClr val="windowText" lastClr="000000"/>
                </a:solidFill>
                <a:latin typeface="+mj-lt"/>
              </a:defRPr>
            </a:lvl1pPr>
          </a:lstStyle>
          <a:p>
            <a:r>
              <a:rPr lang="en-US" sz="3000" dirty="0"/>
              <a:t>Alternate Presentation Title</a:t>
            </a:r>
            <a:br>
              <a:rPr lang="en-US" sz="3000" dirty="0"/>
            </a:br>
            <a:r>
              <a:rPr lang="en-US" sz="3000" dirty="0"/>
              <a:t>Breaks to Two Lines</a:t>
            </a:r>
            <a:endParaRPr lang="de-DE"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pyright">
    <p:bg bwMode="gray">
      <p:bgRef idx="1001">
        <a:schemeClr val="bg1"/>
      </p:bgRef>
    </p:bg>
    <p:spTree>
      <p:nvGrpSpPr>
        <p:cNvPr id="1" name=""/>
        <p:cNvGrpSpPr/>
        <p:nvPr/>
      </p:nvGrpSpPr>
      <p:grpSpPr>
        <a:xfrm>
          <a:off x="0" y="0"/>
          <a:ext cx="0" cy="0"/>
          <a:chOff x="0" y="0"/>
          <a:chExt cx="0" cy="0"/>
        </a:xfrm>
      </p:grpSpPr>
      <p:sp>
        <p:nvSpPr>
          <p:cNvPr id="11" name="TextBox 10"/>
          <p:cNvSpPr txBox="1"/>
          <p:nvPr userDrawn="1"/>
        </p:nvSpPr>
        <p:spPr bwMode="gray">
          <a:xfrm>
            <a:off x="324000" y="324000"/>
            <a:ext cx="8496150" cy="756000"/>
          </a:xfrm>
          <a:prstGeom prst="rect">
            <a:avLst/>
          </a:prstGeom>
        </p:spPr>
        <p:txBody>
          <a:bodyPr vert="horz" lIns="0" tIns="0" rIns="0" bIns="0" rtlCol="0" anchor="ctr" anchorCtr="0">
            <a:noAutofit/>
          </a:bodyPr>
          <a:lstStyle/>
          <a:p>
            <a:pPr algn="l" defTabSz="914400" rtl="0" eaLnBrk="1" latinLnBrk="0" hangingPunct="1">
              <a:spcBef>
                <a:spcPct val="0"/>
              </a:spcBef>
              <a:buNone/>
            </a:pPr>
            <a:r>
              <a:rPr lang="en-GB" sz="2400" b="1" kern="1200" noProof="0" dirty="0">
                <a:solidFill>
                  <a:schemeClr val="accent2"/>
                </a:solidFill>
                <a:latin typeface="+mj-lt"/>
                <a:ea typeface="+mj-ea"/>
                <a:cs typeface="+mj-cs"/>
              </a:rPr>
              <a:t>© </a:t>
            </a:r>
            <a:r>
              <a:rPr lang="en-US" sz="2400" b="1" kern="1200" noProof="0" dirty="0">
                <a:solidFill>
                  <a:schemeClr val="accent2"/>
                </a:solidFill>
                <a:latin typeface="+mj-lt"/>
                <a:ea typeface="+mj-ea"/>
                <a:cs typeface="+mj-cs"/>
              </a:rPr>
              <a:t>2016 SAP AG or an SAP affiliate company. </a:t>
            </a:r>
            <a:br>
              <a:rPr lang="en-US" sz="2400" b="1" kern="1200" noProof="0" dirty="0">
                <a:solidFill>
                  <a:schemeClr val="accent2"/>
                </a:solidFill>
                <a:latin typeface="+mj-lt"/>
                <a:ea typeface="+mj-ea"/>
                <a:cs typeface="+mj-cs"/>
              </a:rPr>
            </a:br>
            <a:r>
              <a:rPr lang="en-US" sz="2400" b="1" kern="1200" noProof="0" dirty="0">
                <a:solidFill>
                  <a:schemeClr val="accent2"/>
                </a:solidFill>
                <a:latin typeface="+mj-lt"/>
                <a:ea typeface="+mj-ea"/>
                <a:cs typeface="+mj-cs"/>
              </a:rPr>
              <a:t>All rights reserved.</a:t>
            </a:r>
            <a:endParaRPr lang="de-DE" sz="2400" b="1" kern="1200" noProof="0" dirty="0">
              <a:solidFill>
                <a:schemeClr val="accent2"/>
              </a:solidFill>
              <a:latin typeface="+mj-lt"/>
              <a:ea typeface="+mj-ea"/>
              <a:cs typeface="+mj-cs"/>
            </a:endParaRPr>
          </a:p>
        </p:txBody>
      </p:sp>
      <p:sp>
        <p:nvSpPr>
          <p:cNvPr id="5" name="TextBox 4"/>
          <p:cNvSpPr txBox="1"/>
          <p:nvPr userDrawn="1"/>
        </p:nvSpPr>
        <p:spPr bwMode="gray">
          <a:xfrm>
            <a:off x="324000" y="1692000"/>
            <a:ext cx="8404364" cy="2308324"/>
          </a:xfrm>
          <a:prstGeom prst="rect">
            <a:avLst/>
          </a:prstGeom>
          <a:noFill/>
        </p:spPr>
        <p:txBody>
          <a:bodyPr wrap="square" lIns="0" tIns="0" rIns="0" bIns="0" rtlCol="0">
            <a:spAutoFit/>
          </a:bodyPr>
          <a:lstStyle/>
          <a:p>
            <a:pPr marL="0" indent="0" algn="l" defTabSz="914400" rtl="0" eaLnBrk="1" latinLnBrk="0" hangingPunct="1">
              <a:lnSpc>
                <a:spcPct val="100000"/>
              </a:lnSpc>
              <a:spcBef>
                <a:spcPts val="1200"/>
              </a:spcBef>
            </a:pPr>
            <a:r>
              <a:rPr lang="en-US" sz="1000" kern="1200" noProof="1">
                <a:solidFill>
                  <a:schemeClr val="tx1"/>
                </a:solidFill>
                <a:latin typeface="Arial"/>
                <a:ea typeface="MS PGothic" pitchFamily="34" charset="-128"/>
                <a:cs typeface="+mn-cs"/>
              </a:rPr>
              <a:t>No part of this publication may be reproduced or transmitted in any form or for any purpose without the express permission of SAP AG. </a:t>
            </a:r>
            <a:br>
              <a:rPr lang="en-US" sz="1000" kern="1200" noProof="1">
                <a:solidFill>
                  <a:schemeClr val="tx1"/>
                </a:solidFill>
                <a:latin typeface="Arial"/>
                <a:ea typeface="MS PGothic" pitchFamily="34" charset="-128"/>
                <a:cs typeface="+mn-cs"/>
              </a:rPr>
            </a:br>
            <a:r>
              <a:rPr lang="en-US" sz="1000" kern="1200" noProof="1">
                <a:solidFill>
                  <a:schemeClr val="tx1"/>
                </a:solidFill>
                <a:latin typeface="Arial"/>
                <a:ea typeface="MS PGothic" pitchFamily="34" charset="-128"/>
                <a:cs typeface="+mn-cs"/>
              </a:rPr>
              <a:t>The information contained herein may be changed without prior notice.</a:t>
            </a:r>
          </a:p>
          <a:p>
            <a:pPr marL="0" indent="0" algn="l" defTabSz="914400" rtl="0" eaLnBrk="1" latinLnBrk="0" hangingPunct="1">
              <a:lnSpc>
                <a:spcPct val="100000"/>
              </a:lnSpc>
              <a:spcBef>
                <a:spcPts val="1200"/>
              </a:spcBef>
            </a:pPr>
            <a:r>
              <a:rPr lang="en-US" sz="1000" kern="1200" noProof="1">
                <a:solidFill>
                  <a:schemeClr val="tx1"/>
                </a:solidFill>
                <a:latin typeface="Arial"/>
                <a:ea typeface="MS PGothic" pitchFamily="34" charset="-128"/>
                <a:cs typeface="+mn-cs"/>
              </a:rPr>
              <a:t>Some software products marketed by SAP AG and its distributors contain proprietary software components of other software vendors.</a:t>
            </a:r>
          </a:p>
          <a:p>
            <a:pPr marL="0" indent="0" algn="l" defTabSz="914400" rtl="0" eaLnBrk="1" latinLnBrk="0" hangingPunct="1">
              <a:lnSpc>
                <a:spcPct val="100000"/>
              </a:lnSpc>
              <a:spcBef>
                <a:spcPts val="1200"/>
              </a:spcBef>
            </a:pPr>
            <a:r>
              <a:rPr lang="en-US" sz="1000" kern="1200" noProof="1">
                <a:solidFill>
                  <a:schemeClr val="tx1"/>
                </a:solidFill>
                <a:latin typeface="Arial"/>
                <a:ea typeface="MS PGothic" pitchFamily="34" charset="-128"/>
                <a:cs typeface="+mn-cs"/>
              </a:rPr>
              <a:t>National product specifications may vary.</a:t>
            </a:r>
          </a:p>
          <a:p>
            <a:pPr marL="0" indent="0" algn="l" defTabSz="914400" rtl="0" eaLnBrk="1" latinLnBrk="0" hangingPunct="1">
              <a:lnSpc>
                <a:spcPct val="100000"/>
              </a:lnSpc>
              <a:spcBef>
                <a:spcPts val="1200"/>
              </a:spcBef>
            </a:pPr>
            <a:r>
              <a:rPr lang="en-US" sz="1000" kern="1200" noProof="1">
                <a:solidFill>
                  <a:schemeClr val="tx1"/>
                </a:solidFill>
                <a:latin typeface="Arial"/>
                <a:ea typeface="MS PGothic" pitchFamily="34" charset="-128"/>
                <a:cs typeface="+mn-cs"/>
              </a:rPr>
              <a:t>These materials are provided by SAP AG and its affiliated companies ("SAP Group") for informational purposes only, without representation or warranty of any kind, and SAP Group shall not be liable for errors or omissions with respect to the materials. The only warranties for SAP Group products and services are those that are set forth in the express warranty statements accompanying such products and services, if any. Nothing herein should be construed as constituting an additional warranty. </a:t>
            </a:r>
          </a:p>
          <a:p>
            <a:pPr marL="0" indent="0" algn="l" defTabSz="914400" rtl="0" eaLnBrk="1" latinLnBrk="0" hangingPunct="1">
              <a:lnSpc>
                <a:spcPct val="100000"/>
              </a:lnSpc>
              <a:spcBef>
                <a:spcPts val="1200"/>
              </a:spcBef>
            </a:pPr>
            <a:r>
              <a:rPr lang="en-US" sz="1000" kern="1200" noProof="1">
                <a:solidFill>
                  <a:schemeClr val="tx1"/>
                </a:solidFill>
                <a:latin typeface="Arial"/>
                <a:ea typeface="MS PGothic" pitchFamily="34" charset="-128"/>
                <a:cs typeface="+mn-cs"/>
              </a:rPr>
              <a:t>SAP and other SAP products and services mentioned herein as well as their respective logos are trademarks or registered trademarks of SAP AG in Germany and other countries.  </a:t>
            </a:r>
            <a:br>
              <a:rPr lang="en-US" sz="1000" kern="1200" noProof="1">
                <a:solidFill>
                  <a:schemeClr val="tx1"/>
                </a:solidFill>
                <a:latin typeface="Arial"/>
                <a:ea typeface="MS PGothic" pitchFamily="34" charset="-128"/>
                <a:cs typeface="+mn-cs"/>
              </a:rPr>
            </a:br>
            <a:r>
              <a:rPr lang="en-US" sz="1000" kern="1200" noProof="1">
                <a:solidFill>
                  <a:schemeClr val="tx1"/>
                </a:solidFill>
                <a:latin typeface="Arial"/>
                <a:ea typeface="MS PGothic" pitchFamily="34" charset="-128"/>
                <a:cs typeface="+mn-cs"/>
              </a:rPr>
              <a:t>Please see </a:t>
            </a:r>
            <a:r>
              <a:rPr lang="en-US" sz="1000" kern="1200" noProof="1">
                <a:solidFill>
                  <a:schemeClr val="tx1"/>
                </a:solidFill>
                <a:latin typeface="Arial"/>
                <a:ea typeface="MS PGothic" pitchFamily="34" charset="-128"/>
                <a:cs typeface="+mn-cs"/>
                <a:hlinkClick r:id="rId2"/>
              </a:rPr>
              <a:t>http://www.sap.com/corporate-en/legal/copyright/index.epx#trademark</a:t>
            </a:r>
            <a:r>
              <a:rPr lang="en-US" sz="1000" kern="1200" noProof="1">
                <a:solidFill>
                  <a:schemeClr val="tx1"/>
                </a:solidFill>
                <a:latin typeface="Arial"/>
                <a:ea typeface="MS PGothic" pitchFamily="34" charset="-128"/>
                <a:cs typeface="+mn-cs"/>
              </a:rPr>
              <a:t> for additional trademark information and notices.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pyright german">
    <p:bg bwMode="gray">
      <p:bgRef idx="1001">
        <a:schemeClr val="bg1"/>
      </p:bgRef>
    </p:bg>
    <p:spTree>
      <p:nvGrpSpPr>
        <p:cNvPr id="1" name=""/>
        <p:cNvGrpSpPr/>
        <p:nvPr/>
      </p:nvGrpSpPr>
      <p:grpSpPr>
        <a:xfrm>
          <a:off x="0" y="0"/>
          <a:ext cx="0" cy="0"/>
          <a:chOff x="0" y="0"/>
          <a:chExt cx="0" cy="0"/>
        </a:xfrm>
      </p:grpSpPr>
      <p:sp>
        <p:nvSpPr>
          <p:cNvPr id="11" name="TextBox 10"/>
          <p:cNvSpPr txBox="1"/>
          <p:nvPr userDrawn="1"/>
        </p:nvSpPr>
        <p:spPr bwMode="gray">
          <a:xfrm>
            <a:off x="324000" y="324000"/>
            <a:ext cx="8496150" cy="756000"/>
          </a:xfrm>
          <a:prstGeom prst="rect">
            <a:avLst/>
          </a:prstGeom>
        </p:spPr>
        <p:txBody>
          <a:bodyPr vert="horz" lIns="0" tIns="0" rIns="0" bIns="0" rtlCol="0" anchor="ctr" anchorCtr="0">
            <a:noAutofit/>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sz="2400" b="1" kern="1200" noProof="0" dirty="0">
                <a:solidFill>
                  <a:schemeClr val="accent2"/>
                </a:solidFill>
                <a:latin typeface="+mj-lt"/>
                <a:ea typeface="+mj-ea"/>
                <a:cs typeface="+mj-cs"/>
              </a:rPr>
              <a:t>© </a:t>
            </a:r>
            <a:r>
              <a:rPr lang="de-DE" sz="2400" b="1" kern="1200" noProof="0" dirty="0">
                <a:solidFill>
                  <a:schemeClr val="accent2"/>
                </a:solidFill>
                <a:latin typeface="+mj-lt"/>
                <a:ea typeface="+mj-ea"/>
                <a:cs typeface="+mj-cs"/>
              </a:rPr>
              <a:t>2016 SAP AG oder ein SAP-Konzernunternehmen. </a:t>
            </a:r>
            <a:br>
              <a:rPr lang="de-DE" sz="2400" b="1" kern="1200" noProof="0" dirty="0">
                <a:solidFill>
                  <a:schemeClr val="accent2"/>
                </a:solidFill>
                <a:latin typeface="+mj-lt"/>
                <a:ea typeface="+mj-ea"/>
                <a:cs typeface="+mj-cs"/>
              </a:rPr>
            </a:br>
            <a:r>
              <a:rPr lang="de-DE" sz="2400" b="1" kern="1200" noProof="0" dirty="0">
                <a:solidFill>
                  <a:schemeClr val="accent2"/>
                </a:solidFill>
                <a:latin typeface="+mj-lt"/>
                <a:ea typeface="+mj-ea"/>
                <a:cs typeface="+mj-cs"/>
              </a:rPr>
              <a:t>Alle Rechte vorbehalten.</a:t>
            </a:r>
          </a:p>
        </p:txBody>
      </p:sp>
      <p:sp>
        <p:nvSpPr>
          <p:cNvPr id="6" name="TextBox 5"/>
          <p:cNvSpPr txBox="1"/>
          <p:nvPr userDrawn="1"/>
        </p:nvSpPr>
        <p:spPr bwMode="gray">
          <a:xfrm>
            <a:off x="324000" y="1692000"/>
            <a:ext cx="8404364" cy="2616101"/>
          </a:xfrm>
          <a:prstGeom prst="rect">
            <a:avLst/>
          </a:prstGeom>
          <a:noFill/>
        </p:spPr>
        <p:txBody>
          <a:bodyPr wrap="square" lIns="0" tIns="0" rIns="0" bIns="0" rtlCol="0">
            <a:spAutoFit/>
          </a:bodyPr>
          <a:lstStyle/>
          <a:p>
            <a:pPr marL="0" indent="0" algn="l" defTabSz="914400" rtl="0" eaLnBrk="1" latinLnBrk="0" hangingPunct="1">
              <a:lnSpc>
                <a:spcPct val="100000"/>
              </a:lnSpc>
              <a:spcBef>
                <a:spcPts val="1200"/>
              </a:spcBef>
            </a:pPr>
            <a:r>
              <a:rPr lang="de-DE" sz="1000" kern="1200" noProof="1">
                <a:solidFill>
                  <a:schemeClr val="tx1"/>
                </a:solidFill>
                <a:latin typeface="Arial"/>
                <a:ea typeface="MS PGothic" pitchFamily="34" charset="-128"/>
                <a:cs typeface="+mn-cs"/>
              </a:rPr>
              <a:t>Weitergabe und Vervielfältigung dieser Publikation oder von Teilen daraus sind, zu welchem Zweck und in welcher Form auch immer, ohne die ausdrückliche schriftliche Genehmigung durch SAP AG nicht gestattet. In dieser Publikation enthaltene Informationen können ohne vorherige Ankündigung geändert werden.</a:t>
            </a:r>
          </a:p>
          <a:p>
            <a:pPr marL="0" indent="0" algn="l" defTabSz="914400" rtl="0" eaLnBrk="1" latinLnBrk="0" hangingPunct="1">
              <a:lnSpc>
                <a:spcPct val="100000"/>
              </a:lnSpc>
              <a:spcBef>
                <a:spcPts val="1200"/>
              </a:spcBef>
            </a:pPr>
            <a:r>
              <a:rPr lang="de-DE" sz="1000" kern="1200" noProof="1">
                <a:solidFill>
                  <a:schemeClr val="tx1"/>
                </a:solidFill>
                <a:latin typeface="Arial"/>
                <a:ea typeface="MS PGothic" pitchFamily="34" charset="-128"/>
                <a:cs typeface="+mn-cs"/>
              </a:rPr>
              <a:t>Einige der von der SAP AG und ihren Distributoren vermarkteten Softwareprodukte enthalten proprietäre Softwarekomponenten anderer Softwareanbieter.</a:t>
            </a:r>
          </a:p>
          <a:p>
            <a:pPr marL="0" indent="0" algn="l" defTabSz="914400" rtl="0" eaLnBrk="1" latinLnBrk="0" hangingPunct="1">
              <a:lnSpc>
                <a:spcPct val="100000"/>
              </a:lnSpc>
              <a:spcBef>
                <a:spcPts val="1200"/>
              </a:spcBef>
            </a:pPr>
            <a:r>
              <a:rPr lang="de-DE" sz="1000" kern="1200" noProof="1">
                <a:solidFill>
                  <a:schemeClr val="tx1"/>
                </a:solidFill>
                <a:latin typeface="Arial"/>
                <a:ea typeface="MS PGothic" pitchFamily="34" charset="-128"/>
                <a:cs typeface="+mn-cs"/>
              </a:rPr>
              <a:t>Produkte können länderspezifische Unterschiede aufweisen.</a:t>
            </a:r>
          </a:p>
          <a:p>
            <a:pPr marL="0" indent="0" algn="l" defTabSz="914400" rtl="0" eaLnBrk="1" latinLnBrk="0" hangingPunct="1">
              <a:lnSpc>
                <a:spcPct val="100000"/>
              </a:lnSpc>
              <a:spcBef>
                <a:spcPts val="1200"/>
              </a:spcBef>
            </a:pPr>
            <a:r>
              <a:rPr lang="de-DE" sz="1000" kern="1200" noProof="1">
                <a:solidFill>
                  <a:schemeClr val="tx1"/>
                </a:solidFill>
                <a:latin typeface="Arial"/>
                <a:ea typeface="MS PGothic" pitchFamily="34" charset="-128"/>
                <a:cs typeface="+mn-cs"/>
              </a:rPr>
              <a:t>Die vorliegenden Unterlagen werden von der SAP AG und ihren Konzernunternehmen („SAP-Konzern“) bereitgestellt und dienen ausschließlich zu Informationszwecken. Der SAP-Konzern übernimmt keinerlei Haftung oder Gewährleistung für Fehler oder Unvollständigkeiten in dieser Publikation. Der SAP-Konzern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marL="0" indent="0" algn="l" defTabSz="914400" rtl="0" eaLnBrk="1" latinLnBrk="0" hangingPunct="1">
              <a:lnSpc>
                <a:spcPct val="100000"/>
              </a:lnSpc>
              <a:spcBef>
                <a:spcPts val="1200"/>
              </a:spcBef>
            </a:pPr>
            <a:r>
              <a:rPr lang="de-DE" sz="1000" kern="1200" noProof="1">
                <a:solidFill>
                  <a:schemeClr val="tx1"/>
                </a:solidFill>
                <a:latin typeface="Arial"/>
                <a:ea typeface="MS PGothic" pitchFamily="34" charset="-128"/>
                <a:cs typeface="+mn-cs"/>
              </a:rPr>
              <a:t>SAP und andere in diesem Dokument erwähnte Produkte und Dienstleistungen von SAP sowie die dazugehörigen Logos sind Marken oder eingetragene Marken der SAP AG in Deutschland und verschiedenen anderen Ländern weltweit. Weitere Hinweise und Informationen zum Markenrecht finden Sie unter </a:t>
            </a:r>
            <a:r>
              <a:rPr lang="de-DE" sz="1000" kern="1200" noProof="1">
                <a:solidFill>
                  <a:schemeClr val="tx1"/>
                </a:solidFill>
                <a:latin typeface="Arial"/>
                <a:ea typeface="MS PGothic" pitchFamily="34" charset="-128"/>
                <a:cs typeface="+mn-cs"/>
                <a:hlinkClick r:id="rId2"/>
              </a:rPr>
              <a:t>http://www.sap.com/corporate-en/legal/copyright/index.epx#trademark</a:t>
            </a:r>
            <a:r>
              <a:rPr lang="de-DE" sz="1000" kern="1200" noProof="1">
                <a:solidFill>
                  <a:schemeClr val="tx1"/>
                </a:solidFill>
                <a:latin typeface="Arial"/>
                <a:ea typeface="MS PGothic" pitchFamily="34" charset="-128"/>
                <a:cs typeface="+mn-cs"/>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 shor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4000" y="324000"/>
            <a:ext cx="8280000" cy="738000"/>
          </a:xfrm>
        </p:spPr>
        <p:txBody>
          <a:bodyPr anchor="t" anchorCtr="0">
            <a:noAutofit/>
          </a:bodyPr>
          <a:lstStyle>
            <a:lvl1pPr>
              <a:defRPr sz="4800">
                <a:solidFill>
                  <a:schemeClr val="tx1"/>
                </a:solidFill>
              </a:defRPr>
            </a:lvl1pPr>
          </a:lstStyle>
          <a:p>
            <a:r>
              <a:rPr lang="en-US" dirty="0"/>
              <a:t>Short Presentation Title</a:t>
            </a:r>
          </a:p>
        </p:txBody>
      </p:sp>
      <p:pic>
        <p:nvPicPr>
          <p:cNvPr id="4" name="Picture 3" descr="SAP_grad_R_pref.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8613" y="6081713"/>
            <a:ext cx="916953" cy="454025"/>
          </a:xfrm>
          <a:prstGeom prst="rect">
            <a:avLst/>
          </a:prstGeom>
        </p:spPr>
      </p:pic>
      <p:sp>
        <p:nvSpPr>
          <p:cNvPr id="6" name="Subtitle 2"/>
          <p:cNvSpPr>
            <a:spLocks noGrp="1"/>
          </p:cNvSpPr>
          <p:nvPr>
            <p:ph type="subTitle" idx="1" hasCustomPrompt="1"/>
          </p:nvPr>
        </p:nvSpPr>
        <p:spPr bwMode="gray">
          <a:xfrm>
            <a:off x="414000" y="1499870"/>
            <a:ext cx="6840000" cy="492443"/>
          </a:xfrm>
        </p:spPr>
        <p:txBody>
          <a:bodyPr anchor="t" anchorCtr="0">
            <a:noAutofit/>
          </a:bodyPr>
          <a:lstStyle>
            <a:lvl1pPr marL="0" marR="0" indent="0" algn="l" defTabSz="914400" rtl="0" eaLnBrk="1" fontAlgn="auto" latinLnBrk="0" hangingPunct="1">
              <a:lnSpc>
                <a:spcPct val="100000"/>
              </a:lnSpc>
              <a:spcBef>
                <a:spcPts val="0"/>
              </a:spcBef>
              <a:spcAft>
                <a:spcPts val="0"/>
              </a:spcAft>
              <a:buClr>
                <a:schemeClr val="accent1"/>
              </a:buClr>
              <a:buSzPct val="80000"/>
              <a:buFontTx/>
              <a:buNone/>
              <a:tabLst/>
              <a:defRPr sz="1600" b="0">
                <a:solidFill>
                  <a:sysClr val="windowText" lastClr="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Speaker’s Name/Department (delete if not needed)</a:t>
            </a:r>
            <a:br>
              <a:rPr lang="en-US" dirty="0"/>
            </a:br>
            <a:r>
              <a:rPr lang="en-US" dirty="0"/>
              <a:t>Month 00, 2013</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 two lines">
    <p:bg>
      <p:bgPr>
        <a:solidFill>
          <a:schemeClr val="accent1"/>
        </a:solidFill>
        <a:effectLst/>
      </p:bgPr>
    </p:bg>
    <p:spTree>
      <p:nvGrpSpPr>
        <p:cNvPr id="1" name=""/>
        <p:cNvGrpSpPr/>
        <p:nvPr/>
      </p:nvGrpSpPr>
      <p:grpSpPr>
        <a:xfrm>
          <a:off x="0" y="0"/>
          <a:ext cx="0" cy="0"/>
          <a:chOff x="0" y="0"/>
          <a:chExt cx="0" cy="0"/>
        </a:xfrm>
      </p:grpSpPr>
      <p:pic>
        <p:nvPicPr>
          <p:cNvPr id="4" name="Picture 3" descr="SAP_grad_R_pref.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8613" y="6081713"/>
            <a:ext cx="916953" cy="454025"/>
          </a:xfrm>
          <a:prstGeom prst="rect">
            <a:avLst/>
          </a:prstGeom>
        </p:spPr>
      </p:pic>
      <p:sp>
        <p:nvSpPr>
          <p:cNvPr id="6" name="Subtitle 2"/>
          <p:cNvSpPr>
            <a:spLocks noGrp="1"/>
          </p:cNvSpPr>
          <p:nvPr>
            <p:ph type="subTitle" idx="1" hasCustomPrompt="1"/>
          </p:nvPr>
        </p:nvSpPr>
        <p:spPr bwMode="gray">
          <a:xfrm>
            <a:off x="414000" y="1499870"/>
            <a:ext cx="6840000" cy="492443"/>
          </a:xfrm>
        </p:spPr>
        <p:txBody>
          <a:bodyPr anchor="t" anchorCtr="0">
            <a:noAutofit/>
          </a:bodyPr>
          <a:lstStyle>
            <a:lvl1pPr marL="0" marR="0" indent="0" algn="l" defTabSz="914400" rtl="0" eaLnBrk="1" fontAlgn="auto" latinLnBrk="0" hangingPunct="1">
              <a:lnSpc>
                <a:spcPct val="100000"/>
              </a:lnSpc>
              <a:spcBef>
                <a:spcPts val="0"/>
              </a:spcBef>
              <a:spcAft>
                <a:spcPts val="0"/>
              </a:spcAft>
              <a:buClr>
                <a:schemeClr val="accent1"/>
              </a:buClr>
              <a:buSzPct val="80000"/>
              <a:buFontTx/>
              <a:buNone/>
              <a:tabLst/>
              <a:defRPr sz="1600" b="0">
                <a:solidFill>
                  <a:sysClr val="windowText" lastClr="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Speaker’s Name/Department (delete if not needed)</a:t>
            </a:r>
            <a:br>
              <a:rPr lang="en-US" dirty="0"/>
            </a:br>
            <a:r>
              <a:rPr lang="en-US" dirty="0"/>
              <a:t>Month 00, 2013</a:t>
            </a:r>
          </a:p>
        </p:txBody>
      </p:sp>
      <p:sp>
        <p:nvSpPr>
          <p:cNvPr id="9" name="Title 1"/>
          <p:cNvSpPr>
            <a:spLocks noGrp="1"/>
          </p:cNvSpPr>
          <p:nvPr>
            <p:ph type="ctrTitle" hasCustomPrompt="1"/>
          </p:nvPr>
        </p:nvSpPr>
        <p:spPr bwMode="gray">
          <a:xfrm>
            <a:off x="414000" y="324000"/>
            <a:ext cx="8280000" cy="923330"/>
          </a:xfrm>
        </p:spPr>
        <p:txBody>
          <a:bodyPr anchor="t" anchorCtr="0">
            <a:noAutofit/>
          </a:bodyPr>
          <a:lstStyle>
            <a:lvl1pPr>
              <a:defRPr sz="3000">
                <a:solidFill>
                  <a:sysClr val="windowText" lastClr="000000"/>
                </a:solidFill>
                <a:latin typeface="+mj-lt"/>
              </a:defRPr>
            </a:lvl1pPr>
          </a:lstStyle>
          <a:p>
            <a:r>
              <a:rPr lang="en-US" sz="3000" dirty="0"/>
              <a:t>Alternate Presentation Title</a:t>
            </a:r>
            <a:br>
              <a:rPr lang="en-US" sz="3000" dirty="0"/>
            </a:br>
            <a:r>
              <a:rPr lang="en-US" sz="3000" dirty="0"/>
              <a:t>Breaks to Two Lines</a:t>
            </a:r>
            <a:endParaRPr lang="de-D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Page">
    <p:bg bwMode="gray">
      <p:bgRef idx="1001">
        <a:schemeClr val="bg1"/>
      </p:bgRef>
    </p:bg>
    <p:spTree>
      <p:nvGrpSpPr>
        <p:cNvPr id="1" name=""/>
        <p:cNvGrpSpPr/>
        <p:nvPr/>
      </p:nvGrpSpPr>
      <p:grpSpPr>
        <a:xfrm>
          <a:off x="0" y="0"/>
          <a:ext cx="0" cy="0"/>
          <a:chOff x="0" y="0"/>
          <a:chExt cx="0" cy="0"/>
        </a:xfrm>
      </p:grpSpPr>
      <p:sp>
        <p:nvSpPr>
          <p:cNvPr id="9" name="Rectangle 8"/>
          <p:cNvSpPr/>
          <p:nvPr userDrawn="1"/>
        </p:nvSpPr>
        <p:spPr bwMode="gray">
          <a:xfrm>
            <a:off x="324150" y="0"/>
            <a:ext cx="8496000" cy="2295525"/>
          </a:xfrm>
          <a:prstGeom prst="rect">
            <a:avLst/>
          </a:prstGeom>
          <a:solidFill>
            <a:schemeClr val="accent1"/>
          </a:solidFill>
          <a:ln w="9525"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6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 name="Title 1"/>
          <p:cNvSpPr>
            <a:spLocks noGrp="1"/>
          </p:cNvSpPr>
          <p:nvPr>
            <p:ph type="ctrTitle" hasCustomPrompt="1"/>
          </p:nvPr>
        </p:nvSpPr>
        <p:spPr bwMode="gray">
          <a:xfrm>
            <a:off x="324000" y="2444400"/>
            <a:ext cx="8496000" cy="738664"/>
          </a:xfrm>
        </p:spPr>
        <p:txBody>
          <a:bodyPr anchor="t" anchorCtr="0">
            <a:noAutofit/>
          </a:bodyPr>
          <a:lstStyle>
            <a:lvl1pPr>
              <a:defRPr sz="4800">
                <a:solidFill>
                  <a:schemeClr val="tx1"/>
                </a:solidFill>
                <a:latin typeface="+mj-lt"/>
              </a:defRPr>
            </a:lvl1pPr>
          </a:lstStyle>
          <a:p>
            <a:r>
              <a:rPr lang="en-US" dirty="0"/>
              <a:t>Divider page</a:t>
            </a:r>
            <a:endParaRPr lang="de-DE" dirty="0"/>
          </a:p>
        </p:txBody>
      </p:sp>
      <p:sp>
        <p:nvSpPr>
          <p:cNvPr id="93" name="Text Placeholder 92"/>
          <p:cNvSpPr>
            <a:spLocks noGrp="1"/>
          </p:cNvSpPr>
          <p:nvPr>
            <p:ph type="body" sz="quarter" idx="10" hasCustomPrompt="1"/>
          </p:nvPr>
        </p:nvSpPr>
        <p:spPr>
          <a:xfrm>
            <a:off x="324000" y="3506400"/>
            <a:ext cx="8496300" cy="620713"/>
          </a:xfrm>
        </p:spPr>
        <p:txBody>
          <a:bodyPr/>
          <a:lstStyle>
            <a:lvl1pPr>
              <a:spcBef>
                <a:spcPts val="1200"/>
              </a:spcBef>
              <a:defRPr sz="1600" b="0"/>
            </a:lvl1pPr>
          </a:lstStyle>
          <a:p>
            <a:r>
              <a:rPr lang="en-US" dirty="0"/>
              <a:t>Subtitle if needed</a:t>
            </a:r>
          </a:p>
        </p:txBody>
      </p:sp>
      <p:pic>
        <p:nvPicPr>
          <p:cNvPr id="175" name="Picture 174" descr="SAP_grad_R_pref.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0" y="6081713"/>
            <a:ext cx="916953" cy="454025"/>
          </a:xfrm>
          <a:prstGeom prst="rect">
            <a:avLst/>
          </a:prstGeom>
        </p:spPr>
      </p:pic>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Page with picture">
    <p:bg bwMode="gray">
      <p:bgRef idx="1001">
        <a:schemeClr val="bg1"/>
      </p:bgRef>
    </p:bg>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24000" y="162000"/>
            <a:ext cx="8496000" cy="2134800"/>
          </a:xfrm>
          <a:solidFill>
            <a:schemeClr val="bg1">
              <a:lumMod val="95000"/>
            </a:schemeClr>
          </a:solidFill>
        </p:spPr>
        <p:txBody>
          <a:bodyPr tIns="504000" anchor="t" anchorCtr="0"/>
          <a:lstStyle>
            <a:lvl1pPr algn="ctr">
              <a:defRPr b="0"/>
            </a:lvl1pPr>
          </a:lstStyle>
          <a:p>
            <a:r>
              <a:rPr lang="en-US"/>
              <a:t>Click icon to add picture</a:t>
            </a:r>
          </a:p>
        </p:txBody>
      </p:sp>
      <p:sp>
        <p:nvSpPr>
          <p:cNvPr id="2" name="Title 1"/>
          <p:cNvSpPr>
            <a:spLocks noGrp="1"/>
          </p:cNvSpPr>
          <p:nvPr>
            <p:ph type="ctrTitle" hasCustomPrompt="1"/>
          </p:nvPr>
        </p:nvSpPr>
        <p:spPr bwMode="gray">
          <a:xfrm>
            <a:off x="324000" y="2444400"/>
            <a:ext cx="8496000" cy="738664"/>
          </a:xfrm>
        </p:spPr>
        <p:txBody>
          <a:bodyPr anchor="t" anchorCtr="0">
            <a:noAutofit/>
          </a:bodyPr>
          <a:lstStyle>
            <a:lvl1pPr>
              <a:defRPr sz="4800">
                <a:solidFill>
                  <a:schemeClr val="tx1"/>
                </a:solidFill>
                <a:latin typeface="+mj-lt"/>
              </a:defRPr>
            </a:lvl1pPr>
          </a:lstStyle>
          <a:p>
            <a:r>
              <a:rPr lang="en-US" dirty="0"/>
              <a:t>Divider page</a:t>
            </a:r>
            <a:endParaRPr lang="de-DE" dirty="0"/>
          </a:p>
        </p:txBody>
      </p:sp>
      <p:sp>
        <p:nvSpPr>
          <p:cNvPr id="12" name="Rectangle 11"/>
          <p:cNvSpPr/>
          <p:nvPr userDrawn="1"/>
        </p:nvSpPr>
        <p:spPr bwMode="gray">
          <a:xfrm>
            <a:off x="324000" y="0"/>
            <a:ext cx="8496000" cy="162000"/>
          </a:xfrm>
          <a:prstGeom prst="rect">
            <a:avLst/>
          </a:prstGeom>
          <a:solidFill>
            <a:schemeClr val="accent1"/>
          </a:solidFill>
          <a:ln w="9525"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6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93" name="Text Placeholder 92"/>
          <p:cNvSpPr>
            <a:spLocks noGrp="1"/>
          </p:cNvSpPr>
          <p:nvPr>
            <p:ph type="body" sz="quarter" idx="10" hasCustomPrompt="1"/>
          </p:nvPr>
        </p:nvSpPr>
        <p:spPr>
          <a:xfrm>
            <a:off x="324000" y="3506400"/>
            <a:ext cx="8496300" cy="620713"/>
          </a:xfrm>
        </p:spPr>
        <p:txBody>
          <a:bodyPr/>
          <a:lstStyle>
            <a:lvl1pPr>
              <a:spcBef>
                <a:spcPts val="1200"/>
              </a:spcBef>
              <a:defRPr sz="1600" b="0"/>
            </a:lvl1pPr>
          </a:lstStyle>
          <a:p>
            <a:r>
              <a:rPr lang="en-US" dirty="0"/>
              <a:t>Subtitle if needed</a:t>
            </a:r>
          </a:p>
        </p:txBody>
      </p:sp>
      <p:pic>
        <p:nvPicPr>
          <p:cNvPr id="175" name="Picture 174" descr="SAP_grad_R_pref.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0" y="6081713"/>
            <a:ext cx="916953" cy="454025"/>
          </a:xfrm>
          <a:prstGeom prst="rect">
            <a:avLst/>
          </a:prstGeom>
        </p:spPr>
      </p:pic>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ntact / Thank You">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324000" y="2444400"/>
            <a:ext cx="8496000" cy="738664"/>
          </a:xfrm>
        </p:spPr>
        <p:txBody>
          <a:bodyPr anchor="t" anchorCtr="0">
            <a:noAutofit/>
          </a:bodyPr>
          <a:lstStyle>
            <a:lvl1pPr>
              <a:defRPr sz="4800">
                <a:solidFill>
                  <a:schemeClr val="tx1"/>
                </a:solidFill>
                <a:latin typeface="+mj-lt"/>
              </a:defRPr>
            </a:lvl1pPr>
          </a:lstStyle>
          <a:p>
            <a:r>
              <a:rPr lang="en-US" dirty="0"/>
              <a:t>Thank you</a:t>
            </a:r>
            <a:endParaRPr lang="de-DE" dirty="0"/>
          </a:p>
        </p:txBody>
      </p:sp>
      <p:sp>
        <p:nvSpPr>
          <p:cNvPr id="12" name="Rectangle 11"/>
          <p:cNvSpPr/>
          <p:nvPr userDrawn="1"/>
        </p:nvSpPr>
        <p:spPr bwMode="gray">
          <a:xfrm>
            <a:off x="324000" y="0"/>
            <a:ext cx="8496000" cy="162000"/>
          </a:xfrm>
          <a:prstGeom prst="rect">
            <a:avLst/>
          </a:prstGeom>
          <a:solidFill>
            <a:schemeClr val="accent1"/>
          </a:solidFill>
          <a:ln w="9525"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6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93" name="Text Placeholder 92"/>
          <p:cNvSpPr>
            <a:spLocks noGrp="1"/>
          </p:cNvSpPr>
          <p:nvPr>
            <p:ph type="body" sz="quarter" idx="10" hasCustomPrompt="1"/>
          </p:nvPr>
        </p:nvSpPr>
        <p:spPr>
          <a:xfrm>
            <a:off x="324000" y="4604385"/>
            <a:ext cx="8496300" cy="1477328"/>
          </a:xfrm>
        </p:spPr>
        <p:txBody>
          <a:bodyPr anchor="b" anchorCtr="0">
            <a:noAutofit/>
          </a:bodyPr>
          <a:lstStyle>
            <a:lvl1pPr>
              <a:spcBef>
                <a:spcPts val="0"/>
              </a:spcBef>
              <a:defRPr sz="1600" b="0"/>
            </a:lvl1pPr>
          </a:lstStyle>
          <a:p>
            <a:r>
              <a:rPr lang="en-US" dirty="0"/>
              <a:t>Contact information:</a:t>
            </a:r>
          </a:p>
          <a:p>
            <a:endParaRPr lang="en-US" dirty="0"/>
          </a:p>
          <a:p>
            <a:r>
              <a:rPr lang="en-US" dirty="0"/>
              <a:t>F name MI. L name</a:t>
            </a:r>
          </a:p>
          <a:p>
            <a:r>
              <a:rPr lang="en-US" dirty="0"/>
              <a:t>Title</a:t>
            </a:r>
          </a:p>
          <a:p>
            <a:r>
              <a:rPr lang="en-US" dirty="0"/>
              <a:t>Address</a:t>
            </a:r>
          </a:p>
          <a:p>
            <a:r>
              <a:rPr lang="en-US" dirty="0"/>
              <a:t>Phone number</a:t>
            </a:r>
          </a:p>
        </p:txBody>
      </p:sp>
      <p:pic>
        <p:nvPicPr>
          <p:cNvPr id="175" name="Picture 174" descr="SAP_grad_R_pref.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0" y="478631"/>
            <a:ext cx="1832305" cy="907257"/>
          </a:xfrm>
          <a:prstGeom prst="rect">
            <a:avLst/>
          </a:prstGeom>
        </p:spPr>
      </p:pic>
      <p:sp>
        <p:nvSpPr>
          <p:cNvPr id="6" name="TextBox 5"/>
          <p:cNvSpPr txBox="1"/>
          <p:nvPr userDrawn="1"/>
        </p:nvSpPr>
        <p:spPr bwMode="black">
          <a:xfrm>
            <a:off x="324000" y="6636183"/>
            <a:ext cx="2992807" cy="123111"/>
          </a:xfrm>
          <a:prstGeom prst="rect">
            <a:avLst/>
          </a:prstGeom>
          <a:noFill/>
        </p:spPr>
        <p:txBody>
          <a:bodyPr wrap="none" lIns="0" tIns="0" rIns="0" bIns="0" rtlCol="0">
            <a:spAutoFit/>
          </a:bodyPr>
          <a:lstStyle/>
          <a:p>
            <a:pPr marL="133350" indent="-133350" algn="l">
              <a:buClrTx/>
              <a:buFont typeface="Arial" pitchFamily="34" charset="0"/>
              <a:buChar char="©"/>
              <a:tabLst/>
            </a:pPr>
            <a:r>
              <a:rPr lang="en-US" sz="800" noProof="0" dirty="0">
                <a:solidFill>
                  <a:schemeClr val="tx1"/>
                </a:solidFill>
              </a:rPr>
              <a:t>2015 SAP AG or an SAP affiliate company. All rights reserved.</a:t>
            </a:r>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&lt;Agenda&gt;</a:t>
            </a:r>
          </a:p>
        </p:txBody>
      </p:sp>
      <p:sp>
        <p:nvSpPr>
          <p:cNvPr id="4" name="Text Placeholder 3"/>
          <p:cNvSpPr>
            <a:spLocks noGrp="1"/>
          </p:cNvSpPr>
          <p:nvPr>
            <p:ph type="body" sz="quarter" idx="10" hasCustomPrompt="1"/>
          </p:nvPr>
        </p:nvSpPr>
        <p:spPr>
          <a:xfrm>
            <a:off x="324000" y="1692000"/>
            <a:ext cx="8494713" cy="3831818"/>
          </a:xfrm>
        </p:spPr>
        <p:txBody>
          <a:bodyPr>
            <a:noAutofit/>
          </a:bodyPr>
          <a:lstStyle>
            <a:lvl1pPr marL="0" marR="0" indent="0" algn="l" defTabSz="914400" rtl="0" eaLnBrk="1" fontAlgn="auto" latinLnBrk="0" hangingPunct="1">
              <a:lnSpc>
                <a:spcPct val="100000"/>
              </a:lnSpc>
              <a:spcBef>
                <a:spcPts val="1200"/>
              </a:spcBef>
              <a:spcAft>
                <a:spcPts val="0"/>
              </a:spcAft>
              <a:buClr>
                <a:schemeClr val="accent1"/>
              </a:buClr>
              <a:buSzPct val="80000"/>
              <a:buFontTx/>
              <a:buNone/>
              <a:tabLst/>
              <a:defRPr b="0"/>
            </a:lvl1pPr>
            <a:lvl2pPr marL="180000" marR="0" indent="-180000" algn="l" defTabSz="914400" rtl="0" eaLnBrk="1" fontAlgn="auto" latinLnBrk="0" hangingPunct="1">
              <a:lnSpc>
                <a:spcPct val="100000"/>
              </a:lnSpc>
              <a:spcBef>
                <a:spcPts val="600"/>
              </a:spcBef>
              <a:spcAft>
                <a:spcPts val="0"/>
              </a:spcAft>
              <a:buClr>
                <a:schemeClr val="accent1"/>
              </a:buClr>
              <a:buSzPct val="100000"/>
              <a:buFont typeface="Wingdings" pitchFamily="2" charset="2"/>
              <a:buChar char=""/>
              <a:tabLst/>
              <a:defRPr/>
            </a:lvl2pPr>
            <a:lvl3pPr marL="360000" marR="0" indent="-180975" algn="l" defTabSz="914400" rtl="0" eaLnBrk="1" fontAlgn="auto" latinLnBrk="0" hangingPunct="1">
              <a:lnSpc>
                <a:spcPct val="100000"/>
              </a:lnSpc>
              <a:spcBef>
                <a:spcPts val="600"/>
              </a:spcBef>
              <a:spcAft>
                <a:spcPts val="0"/>
              </a:spcAft>
              <a:buClr>
                <a:schemeClr val="accent2"/>
              </a:buClr>
              <a:buSzPct val="100000"/>
              <a:buFont typeface="Arial" pitchFamily="34" charset="0"/>
              <a:buChar char="–"/>
              <a:tabLst/>
              <a:defRPr/>
            </a:lvl3pPr>
            <a:lvl4pPr marL="533400" marR="0" indent="-177800" algn="l" defTabSz="914400" rtl="0" eaLnBrk="1" fontAlgn="auto" latinLnBrk="0" hangingPunct="1">
              <a:lnSpc>
                <a:spcPct val="100000"/>
              </a:lnSpc>
              <a:spcBef>
                <a:spcPts val="600"/>
              </a:spcBef>
              <a:spcAft>
                <a:spcPts val="0"/>
              </a:spcAft>
              <a:buClr>
                <a:schemeClr val="accent2"/>
              </a:buClr>
              <a:buSzPct val="100000"/>
              <a:buFont typeface="Arial" pitchFamily="34" charset="0"/>
              <a:buChar char="–"/>
              <a:tabLst/>
              <a:defRPr sz="1600"/>
            </a:lvl4pPr>
            <a:lvl5pPr marL="540000">
              <a:buClr>
                <a:schemeClr val="accent2"/>
              </a:buClr>
              <a:buFont typeface="Courier New" pitchFamily="49" charset="0"/>
              <a:buChar char="o"/>
              <a:defRPr/>
            </a:lvl5pPr>
          </a:lstStyle>
          <a:p>
            <a:pPr lvl="0"/>
            <a:r>
              <a:rPr lang="en-US" dirty="0"/>
              <a:t>Agenda Item/Divider Headline</a:t>
            </a:r>
          </a:p>
          <a:p>
            <a:pPr lvl="1"/>
            <a:r>
              <a:rPr lang="en-US" dirty="0"/>
              <a:t>Details</a:t>
            </a:r>
          </a:p>
          <a:p>
            <a:pPr lvl="2"/>
            <a:r>
              <a:rPr lang="en-US" dirty="0"/>
              <a:t>Third Level</a:t>
            </a:r>
          </a:p>
          <a:p>
            <a:pPr lvl="4"/>
            <a:r>
              <a:rPr lang="en-US" dirty="0"/>
              <a:t>Fourth Level</a:t>
            </a:r>
          </a:p>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lvl1pPr>
              <a:defRPr/>
            </a:lvl1pPr>
          </a:lstStyle>
          <a:p>
            <a:r>
              <a:rPr lang="en-US" noProof="0" dirty="0"/>
              <a:t>Insert page title</a:t>
            </a:r>
            <a:endParaRPr lang="de-D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24000" y="324000"/>
            <a:ext cx="8496000" cy="756000"/>
          </a:xfrm>
          <a:prstGeom prst="rect">
            <a:avLst/>
          </a:prstGeom>
        </p:spPr>
        <p:txBody>
          <a:bodyPr vert="horz" lIns="0" tIns="0" rIns="0" bIns="0" rtlCol="0" anchor="ctr" anchorCtr="0">
            <a:noAutofit/>
          </a:bodyPr>
          <a:lstStyle/>
          <a:p>
            <a:r>
              <a:rPr lang="en-US" noProof="0" dirty="0"/>
              <a:t>Insert page title</a:t>
            </a:r>
          </a:p>
        </p:txBody>
      </p:sp>
      <p:sp>
        <p:nvSpPr>
          <p:cNvPr id="3" name="Text Placeholder 2"/>
          <p:cNvSpPr>
            <a:spLocks noGrp="1"/>
          </p:cNvSpPr>
          <p:nvPr>
            <p:ph type="body" idx="1"/>
          </p:nvPr>
        </p:nvSpPr>
        <p:spPr bwMode="gray">
          <a:xfrm>
            <a:off x="324000" y="1690687"/>
            <a:ext cx="8496000" cy="4391025"/>
          </a:xfrm>
          <a:prstGeom prst="rect">
            <a:avLst/>
          </a:prstGeom>
        </p:spPr>
        <p:txBody>
          <a:bodyPr vert="horz" lIns="0" tIns="0" rIns="0" bIns="0" rtlCol="0">
            <a:no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3" name="Rectangle 32"/>
          <p:cNvSpPr/>
          <p:nvPr/>
        </p:nvSpPr>
        <p:spPr bwMode="gray">
          <a:xfrm>
            <a:off x="324000" y="0"/>
            <a:ext cx="8496000" cy="162000"/>
          </a:xfrm>
          <a:prstGeom prst="rect">
            <a:avLst/>
          </a:prstGeom>
          <a:solidFill>
            <a:schemeClr val="accent1"/>
          </a:solidFill>
          <a:ln w="9525"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600" b="0" i="0" u="none" strike="noStrike" kern="0" cap="none" spc="0" normalizeH="0" baseline="0" noProof="0" dirty="0" err="1">
              <a:ln>
                <a:noFill/>
              </a:ln>
              <a:effectLst/>
              <a:uLnTx/>
              <a:uFillTx/>
              <a:ea typeface="Arial Unicode MS" pitchFamily="34" charset="-128"/>
              <a:cs typeface="Arial Unicode MS" pitchFamily="34" charset="-128"/>
            </a:endParaRPr>
          </a:p>
        </p:txBody>
      </p:sp>
      <p:cxnSp>
        <p:nvCxnSpPr>
          <p:cNvPr id="8" name="Straight Connector 7"/>
          <p:cNvCxnSpPr/>
          <p:nvPr/>
        </p:nvCxnSpPr>
        <p:spPr>
          <a:xfrm>
            <a:off x="324000" y="1231200"/>
            <a:ext cx="84963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5" name="Rectangle 94"/>
          <p:cNvSpPr/>
          <p:nvPr/>
        </p:nvSpPr>
        <p:spPr bwMode="white">
          <a:xfrm>
            <a:off x="324000" y="6535738"/>
            <a:ext cx="8496000" cy="324000"/>
          </a:xfrm>
          <a:prstGeom prst="rect">
            <a:avLst/>
          </a:prstGeom>
          <a:solidFill>
            <a:schemeClr val="tx1"/>
          </a:solidFill>
          <a:ln w="9525"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6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0" name="TextBox 9"/>
          <p:cNvSpPr txBox="1"/>
          <p:nvPr/>
        </p:nvSpPr>
        <p:spPr bwMode="black">
          <a:xfrm>
            <a:off x="324000" y="6636183"/>
            <a:ext cx="3065510" cy="123111"/>
          </a:xfrm>
          <a:prstGeom prst="rect">
            <a:avLst/>
          </a:prstGeom>
          <a:noFill/>
        </p:spPr>
        <p:txBody>
          <a:bodyPr wrap="none" lIns="72000" tIns="0" rIns="0" bIns="0" rtlCol="0">
            <a:spAutoFit/>
          </a:bodyPr>
          <a:lstStyle/>
          <a:p>
            <a:pPr marL="133350" indent="-133350" algn="l">
              <a:buClr>
                <a:schemeClr val="bg1"/>
              </a:buClr>
              <a:buFont typeface="Arial" pitchFamily="34" charset="0"/>
              <a:buChar char="©"/>
              <a:tabLst/>
            </a:pPr>
            <a:r>
              <a:rPr lang="en-US" sz="800" noProof="0" dirty="0">
                <a:solidFill>
                  <a:schemeClr val="bg1"/>
                </a:solidFill>
              </a:rPr>
              <a:t>2016 SAP AG or an SAP affiliate company. All rights reserved.</a:t>
            </a:r>
          </a:p>
        </p:txBody>
      </p:sp>
      <p:sp>
        <p:nvSpPr>
          <p:cNvPr id="34" name="TextBox 33"/>
          <p:cNvSpPr txBox="1"/>
          <p:nvPr/>
        </p:nvSpPr>
        <p:spPr bwMode="black">
          <a:xfrm>
            <a:off x="8625588" y="6636183"/>
            <a:ext cx="197737" cy="123111"/>
          </a:xfrm>
          <a:prstGeom prst="rect">
            <a:avLst/>
          </a:prstGeom>
          <a:noFill/>
        </p:spPr>
        <p:txBody>
          <a:bodyPr wrap="none" lIns="0" tIns="0" rIns="72000" bIns="0" rtlCol="0">
            <a:spAutoFit/>
          </a:bodyPr>
          <a:lstStyle/>
          <a:p>
            <a:pPr marL="93663" indent="-93663" algn="r">
              <a:buClr>
                <a:schemeClr val="accent2"/>
              </a:buClr>
              <a:buFont typeface="Arial" pitchFamily="34" charset="0"/>
              <a:buNone/>
            </a:pPr>
            <a:fld id="{0BDC132A-5C91-4078-9777-31DA19A62E0A}" type="slidenum">
              <a:rPr lang="en-US" sz="800" baseline="0" noProof="0" smtClean="0">
                <a:solidFill>
                  <a:schemeClr val="bg1"/>
                </a:solidFill>
              </a:rPr>
              <a:pPr marL="93663" indent="-93663" algn="r">
                <a:buClr>
                  <a:schemeClr val="accent2"/>
                </a:buClr>
                <a:buFont typeface="Arial" pitchFamily="34" charset="0"/>
                <a:buNone/>
              </a:pPr>
              <a:t>‹#›</a:t>
            </a:fld>
            <a:endParaRPr lang="en-US" sz="800" noProof="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9" r:id="rId3"/>
    <p:sldLayoutId id="2147483708" r:id="rId4"/>
    <p:sldLayoutId id="2147483704" r:id="rId5"/>
    <p:sldLayoutId id="2147483689" r:id="rId6"/>
    <p:sldLayoutId id="2147483702" r:id="rId7"/>
    <p:sldLayoutId id="2147483684" r:id="rId8"/>
    <p:sldLayoutId id="2147483665" r:id="rId9"/>
    <p:sldLayoutId id="2147483683" r:id="rId10"/>
    <p:sldLayoutId id="2147483687" r:id="rId11"/>
    <p:sldLayoutId id="2147483710" r:id="rId12"/>
    <p:sldLayoutId id="2147483686" r:id="rId13"/>
    <p:sldLayoutId id="2147483669" r:id="rId14"/>
    <p:sldLayoutId id="2147483691" r:id="rId15"/>
    <p:sldLayoutId id="2147483688" r:id="rId16"/>
    <p:sldLayoutId id="2147483703" r:id="rId17"/>
    <p:sldLayoutId id="2147483685" r:id="rId18"/>
    <p:sldLayoutId id="2147483692" r:id="rId19"/>
    <p:sldLayoutId id="2147483674" r:id="rId20"/>
    <p:sldLayoutId id="2147483705" r:id="rId21"/>
  </p:sldLayoutIdLst>
  <p:hf hdr="0" ftr="0" dt="0"/>
  <p:txStyles>
    <p:titleStyle>
      <a:lvl1pPr algn="l" defTabSz="914400" rtl="0" eaLnBrk="1" latinLnBrk="0" hangingPunct="1">
        <a:spcBef>
          <a:spcPct val="0"/>
        </a:spcBef>
        <a:buNone/>
        <a:defRPr sz="2400" b="1" kern="1200">
          <a:solidFill>
            <a:schemeClr val="accent2"/>
          </a:solidFill>
          <a:latin typeface="+mj-lt"/>
          <a:ea typeface="+mj-ea"/>
          <a:cs typeface="+mj-cs"/>
        </a:defRPr>
      </a:lvl1pPr>
    </p:titleStyle>
    <p:bodyStyle>
      <a:lvl1pPr marL="0" indent="0" algn="l" defTabSz="914400" rtl="0" eaLnBrk="1" latinLnBrk="0" hangingPunct="1">
        <a:spcBef>
          <a:spcPts val="1620"/>
        </a:spcBef>
        <a:buClr>
          <a:schemeClr val="accent1"/>
        </a:buClr>
        <a:buSzPct val="80000"/>
        <a:buFontTx/>
        <a:buNone/>
        <a:defRPr sz="1800" b="1" kern="1200">
          <a:solidFill>
            <a:schemeClr val="tx1"/>
          </a:solidFill>
          <a:latin typeface="+mn-lt"/>
          <a:ea typeface="+mn-ea"/>
          <a:cs typeface="+mn-cs"/>
        </a:defRPr>
      </a:lvl1pPr>
      <a:lvl2pPr marL="0" indent="0" algn="l" defTabSz="914400" rtl="0" eaLnBrk="1" latinLnBrk="0" hangingPunct="1">
        <a:spcBef>
          <a:spcPts val="600"/>
        </a:spcBef>
        <a:buClr>
          <a:schemeClr val="accent1"/>
        </a:buClr>
        <a:buSzPct val="80000"/>
        <a:buFont typeface="Wingdings" pitchFamily="2" charset="2"/>
        <a:buNone/>
        <a:defRPr sz="1800" kern="1200">
          <a:solidFill>
            <a:schemeClr val="tx1"/>
          </a:solidFill>
          <a:latin typeface="+mn-lt"/>
          <a:ea typeface="+mn-ea"/>
          <a:cs typeface="+mn-cs"/>
        </a:defRPr>
      </a:lvl2pPr>
      <a:lvl3pPr marL="180000" indent="-180000" algn="l" defTabSz="914400" rtl="0" eaLnBrk="1" latinLnBrk="0" hangingPunct="1">
        <a:spcBef>
          <a:spcPts val="400"/>
        </a:spcBef>
        <a:buClr>
          <a:schemeClr val="accent1"/>
        </a:buClr>
        <a:buSzPct val="100000"/>
        <a:buFont typeface="Wingdings" pitchFamily="2" charset="2"/>
        <a:buChar char=""/>
        <a:defRPr sz="1600" kern="1200">
          <a:solidFill>
            <a:schemeClr val="tx1"/>
          </a:solidFill>
          <a:latin typeface="+mn-lt"/>
          <a:ea typeface="+mn-ea"/>
          <a:cs typeface="+mn-cs"/>
        </a:defRPr>
      </a:lvl3pPr>
      <a:lvl4pPr marL="360000" indent="-180000" algn="l" defTabSz="914400" rtl="0" eaLnBrk="1" latinLnBrk="0" hangingPunct="1">
        <a:spcBef>
          <a:spcPts val="400"/>
        </a:spcBef>
        <a:buClr>
          <a:schemeClr val="accent2"/>
        </a:buClr>
        <a:buSzPct val="100000"/>
        <a:buFont typeface="Arial" pitchFamily="34" charset="0"/>
        <a:buChar char="–"/>
        <a:defRPr sz="1400" kern="1200">
          <a:solidFill>
            <a:schemeClr val="tx1"/>
          </a:solidFill>
          <a:latin typeface="+mn-lt"/>
          <a:ea typeface="+mn-ea"/>
          <a:cs typeface="+mn-cs"/>
        </a:defRPr>
      </a:lvl4pPr>
      <a:lvl5pPr marL="541338" indent="-180000" algn="l" defTabSz="914400" rtl="0" eaLnBrk="1" latinLnBrk="0" hangingPunct="1">
        <a:spcBef>
          <a:spcPts val="250"/>
        </a:spcBef>
        <a:buClr>
          <a:schemeClr val="accent2"/>
        </a:buClr>
        <a:buSzPct val="100000"/>
        <a:buFont typeface="Courier New" pitchFamily="49" charset="0"/>
        <a:buChar char="o"/>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jpeg"/><Relationship Id="rId1" Type="http://schemas.openxmlformats.org/officeDocument/2006/relationships/slideLayout" Target="../slideLayouts/slideLayout10.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hyperlink" Target="http://www.youtube.com/watch?v=e4pUfNkrOa8" TargetMode="External"/><Relationship Id="rId7" Type="http://schemas.openxmlformats.org/officeDocument/2006/relationships/hyperlink" Target="https://wiki.wdf.sap.corp/wiki/display/NWI/SAP+Sailing+Program" TargetMode="External"/><Relationship Id="rId2" Type="http://schemas.openxmlformats.org/officeDocument/2006/relationships/hyperlink" Target="http://www.youtube.com/watch?v=PDYLMWiB0Uw" TargetMode="External"/><Relationship Id="rId1" Type="http://schemas.openxmlformats.org/officeDocument/2006/relationships/slideLayout" Target="../slideLayouts/slideLayout14.xml"/><Relationship Id="rId6" Type="http://schemas.openxmlformats.org/officeDocument/2006/relationships/hyperlink" Target="http://www.youtube.com/watch?v=BjvSUpv6A4A&amp;feature=player_embedded" TargetMode="External"/><Relationship Id="rId5" Type="http://schemas.openxmlformats.org/officeDocument/2006/relationships/hyperlink" Target="http://www.youtube.com/watch?v=8S2FOSWs_U0" TargetMode="External"/><Relationship Id="rId4" Type="http://schemas.openxmlformats.org/officeDocument/2006/relationships/hyperlink" Target="http://www.youtube.com/watch?v=w2hclkxZEo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yourserver.sapsailing.com/gwt/AdminConsole.html" TargetMode="Externa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xml"/><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1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8.xml"/><Relationship Id="rId5" Type="http://schemas.openxmlformats.org/officeDocument/2006/relationships/image" Target="../media/image69.pn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8.xml"/><Relationship Id="rId5" Type="http://schemas.openxmlformats.org/officeDocument/2006/relationships/image" Target="../media/image73.png"/><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8.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jpeg"/></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74.png"/><Relationship Id="rId1" Type="http://schemas.openxmlformats.org/officeDocument/2006/relationships/slideLayout" Target="../slideLayouts/slideLayout8.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8.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8.xml"/><Relationship Id="rId4" Type="http://schemas.openxmlformats.org/officeDocument/2006/relationships/image" Target="../media/image92.png"/></Relationships>
</file>

<file path=ppt/slides/_rels/slide3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0.png"/><Relationship Id="rId1" Type="http://schemas.openxmlformats.org/officeDocument/2006/relationships/slideLayout" Target="../slideLayouts/slideLayout8.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8.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2.png"/><Relationship Id="rId1" Type="http://schemas.openxmlformats.org/officeDocument/2006/relationships/slideLayout" Target="../slideLayouts/slideLayout8.xml"/><Relationship Id="rId4" Type="http://schemas.openxmlformats.org/officeDocument/2006/relationships/image" Target="../media/image105.png"/></Relationships>
</file>

<file path=ppt/slides/_rels/slide4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8.xml"/><Relationship Id="rId5" Type="http://schemas.openxmlformats.org/officeDocument/2006/relationships/image" Target="../media/image107.png"/><Relationship Id="rId4" Type="http://schemas.openxmlformats.org/officeDocument/2006/relationships/image" Target="../media/image106.png"/></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8.xml"/><Relationship Id="rId4" Type="http://schemas.openxmlformats.org/officeDocument/2006/relationships/image" Target="../media/image110.png"/></Relationships>
</file>

<file path=ppt/slides/_rels/slide4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8.xml"/><Relationship Id="rId4" Type="http://schemas.openxmlformats.org/officeDocument/2006/relationships/image" Target="../media/image111.png"/></Relationships>
</file>

<file path=ppt/slides/_rels/slide4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8.xml"/><Relationship Id="rId4" Type="http://schemas.openxmlformats.org/officeDocument/2006/relationships/image" Target="../media/image114.png"/></Relationships>
</file>

<file path=ppt/slides/_rels/slide4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8.xml"/><Relationship Id="rId4" Type="http://schemas.openxmlformats.org/officeDocument/2006/relationships/image" Target="../media/image117.png"/></Relationships>
</file>

<file path=ppt/slides/_rels/slide4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6.png"/><Relationship Id="rId1" Type="http://schemas.openxmlformats.org/officeDocument/2006/relationships/slideLayout" Target="../slideLayouts/slideLayout8.xml"/><Relationship Id="rId4" Type="http://schemas.openxmlformats.org/officeDocument/2006/relationships/image" Target="../media/image119.pn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8.xml"/><Relationship Id="rId5" Type="http://schemas.openxmlformats.org/officeDocument/2006/relationships/image" Target="../media/image123.png"/><Relationship Id="rId4" Type="http://schemas.openxmlformats.org/officeDocument/2006/relationships/image" Target="../media/image122.png"/></Relationships>
</file>

<file path=ppt/slides/_rels/slide5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8.xml"/><Relationship Id="rId4" Type="http://schemas.openxmlformats.org/officeDocument/2006/relationships/image" Target="../media/image129.png"/></Relationships>
</file>

<file path=ppt/slides/_rels/slide5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emf"/><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8.xml"/><Relationship Id="rId5" Type="http://schemas.openxmlformats.org/officeDocument/2006/relationships/image" Target="../media/image73.png"/><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8.xml"/><Relationship Id="rId4" Type="http://schemas.openxmlformats.org/officeDocument/2006/relationships/image" Target="../media/image140.png"/></Relationships>
</file>

<file path=ppt/slides/_rels/slide6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8.xml"/><Relationship Id="rId5" Type="http://schemas.openxmlformats.org/officeDocument/2006/relationships/image" Target="../media/image136.png"/><Relationship Id="rId4" Type="http://schemas.openxmlformats.org/officeDocument/2006/relationships/image" Target="../media/image145.png"/></Relationships>
</file>

<file path=ppt/slides/_rels/slide6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36.png"/><Relationship Id="rId1" Type="http://schemas.openxmlformats.org/officeDocument/2006/relationships/slideLayout" Target="../slideLayouts/slideLayout8.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65.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54.png"/><Relationship Id="rId2" Type="http://schemas.openxmlformats.org/officeDocument/2006/relationships/image" Target="../media/image150.png"/><Relationship Id="rId1" Type="http://schemas.openxmlformats.org/officeDocument/2006/relationships/slideLayout" Target="../slideLayouts/slideLayout8.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6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8.xml"/><Relationship Id="rId4" Type="http://schemas.openxmlformats.org/officeDocument/2006/relationships/image" Target="../media/image157.png"/></Relationships>
</file>

<file path=ppt/slides/_rels/slide6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8.xml"/><Relationship Id="rId5" Type="http://schemas.openxmlformats.org/officeDocument/2006/relationships/image" Target="../media/image161.png"/><Relationship Id="rId4" Type="http://schemas.openxmlformats.org/officeDocument/2006/relationships/image" Target="../media/image160.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8.xml"/><Relationship Id="rId5" Type="http://schemas.openxmlformats.org/officeDocument/2006/relationships/image" Target="../media/image165.png"/><Relationship Id="rId4" Type="http://schemas.openxmlformats.org/officeDocument/2006/relationships/image" Target="../media/image16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8.xml"/><Relationship Id="rId5" Type="http://schemas.openxmlformats.org/officeDocument/2006/relationships/image" Target="../media/image169.png"/><Relationship Id="rId4" Type="http://schemas.openxmlformats.org/officeDocument/2006/relationships/image" Target="../media/image168.png"/></Relationships>
</file>

<file path=ppt/slides/_rels/slide7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8.xml"/><Relationship Id="rId4" Type="http://schemas.openxmlformats.org/officeDocument/2006/relationships/image" Target="../media/image172.png"/></Relationships>
</file>

<file path=ppt/slides/_rels/slide7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0.pn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74.png"/><Relationship Id="rId1" Type="http://schemas.openxmlformats.org/officeDocument/2006/relationships/slideLayout" Target="../slideLayouts/slideLayout8.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7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8.xml"/><Relationship Id="rId4" Type="http://schemas.openxmlformats.org/officeDocument/2006/relationships/image" Target="../media/image17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0.png"/><Relationship Id="rId4" Type="http://schemas.openxmlformats.org/officeDocument/2006/relationships/image" Target="../media/image179.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1600x1066-IMG_6501.JPG"/>
          <p:cNvPicPr>
            <a:picLocks noChangeAspect="1"/>
          </p:cNvPicPr>
          <p:nvPr/>
        </p:nvPicPr>
        <p:blipFill>
          <a:blip r:embed="rId3" cstate="print"/>
          <a:stretch>
            <a:fillRect/>
          </a:stretch>
        </p:blipFill>
        <p:spPr>
          <a:xfrm>
            <a:off x="0" y="0"/>
            <a:ext cx="9144000" cy="6858000"/>
          </a:xfrm>
          <a:prstGeom prst="rect">
            <a:avLst/>
          </a:prstGeom>
        </p:spPr>
      </p:pic>
      <p:sp>
        <p:nvSpPr>
          <p:cNvPr id="5" name="Rectangle 4"/>
          <p:cNvSpPr/>
          <p:nvPr/>
        </p:nvSpPr>
        <p:spPr bwMode="gray">
          <a:xfrm>
            <a:off x="324000" y="-1"/>
            <a:ext cx="8496000" cy="2143126"/>
          </a:xfrm>
          <a:prstGeom prst="rect">
            <a:avLst/>
          </a:prstGeom>
          <a:solidFill>
            <a:schemeClr val="bg1">
              <a:alpha val="75000"/>
            </a:scheme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6" name="Picture 5" descr="SAP_grad_R_pref.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613" y="6081713"/>
            <a:ext cx="916953" cy="454025"/>
          </a:xfrm>
          <a:prstGeom prst="rect">
            <a:avLst/>
          </a:prstGeom>
        </p:spPr>
      </p:pic>
      <p:sp>
        <p:nvSpPr>
          <p:cNvPr id="7" name="Rectangle 6"/>
          <p:cNvSpPr/>
          <p:nvPr/>
        </p:nvSpPr>
        <p:spPr bwMode="gray">
          <a:xfrm>
            <a:off x="324000" y="0"/>
            <a:ext cx="8496000" cy="162000"/>
          </a:xfrm>
          <a:prstGeom prst="rect">
            <a:avLst/>
          </a:prstGeom>
          <a:solidFill>
            <a:schemeClr val="accent1"/>
          </a:solidFill>
          <a:ln w="9525"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6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 name="Title 1"/>
          <p:cNvSpPr>
            <a:spLocks noGrp="1"/>
          </p:cNvSpPr>
          <p:nvPr>
            <p:ph type="title"/>
          </p:nvPr>
        </p:nvSpPr>
        <p:spPr/>
        <p:txBody>
          <a:bodyPr/>
          <a:lstStyle/>
          <a:p>
            <a:r>
              <a:rPr lang="en-US" dirty="0"/>
              <a:t>SAP Sailing Analytics</a:t>
            </a:r>
          </a:p>
        </p:txBody>
      </p:sp>
      <p:sp>
        <p:nvSpPr>
          <p:cNvPr id="3" name="Subtitle 2"/>
          <p:cNvSpPr>
            <a:spLocks noGrp="1"/>
          </p:cNvSpPr>
          <p:nvPr>
            <p:ph type="subTitle" idx="1"/>
          </p:nvPr>
        </p:nvSpPr>
        <p:spPr>
          <a:xfrm>
            <a:off x="414000" y="1195070"/>
            <a:ext cx="6840000" cy="492443"/>
          </a:xfrm>
        </p:spPr>
        <p:txBody>
          <a:bodyPr/>
          <a:lstStyle/>
          <a:p>
            <a:r>
              <a:rPr lang="en-US" dirty="0"/>
              <a:t>Introduction to System Operations</a:t>
            </a:r>
          </a:p>
          <a:p>
            <a:r>
              <a:rPr lang="en-US" dirty="0"/>
              <a:t>Axel Uhl, Global Sponsorships</a:t>
            </a:r>
          </a:p>
          <a:p>
            <a:r>
              <a:rPr lang="en-US" dirty="0"/>
              <a:t>January, 2016</a:t>
            </a:r>
          </a:p>
        </p:txBody>
      </p:sp>
      <p:sp>
        <p:nvSpPr>
          <p:cNvPr id="4" name="TextBox 3"/>
          <p:cNvSpPr txBox="1"/>
          <p:nvPr/>
        </p:nvSpPr>
        <p:spPr>
          <a:xfrm>
            <a:off x="14351000" y="1270000"/>
            <a:ext cx="0" cy="276999"/>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endParaRPr lang="en-US" sz="1800" kern="0" dirty="0" err="1">
              <a:ea typeface="Arial Unicode MS" pitchFamily="34" charset="-128"/>
              <a:cs typeface="Arial Unicode MS" pitchFamily="34"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index.jpg"/>
          <p:cNvPicPr>
            <a:picLocks noChangeAspect="1"/>
          </p:cNvPicPr>
          <p:nvPr/>
        </p:nvPicPr>
        <p:blipFill>
          <a:blip r:embed="rId2" cstate="print"/>
          <a:stretch>
            <a:fillRect/>
          </a:stretch>
        </p:blipFill>
        <p:spPr>
          <a:xfrm>
            <a:off x="1717840" y="3062287"/>
            <a:ext cx="4787736" cy="2757488"/>
          </a:xfrm>
          <a:prstGeom prst="rect">
            <a:avLst/>
          </a:prstGeom>
        </p:spPr>
      </p:pic>
      <p:sp>
        <p:nvSpPr>
          <p:cNvPr id="2" name="Title 1"/>
          <p:cNvSpPr>
            <a:spLocks noGrp="1"/>
          </p:cNvSpPr>
          <p:nvPr>
            <p:ph type="title"/>
          </p:nvPr>
        </p:nvSpPr>
        <p:spPr/>
        <p:txBody>
          <a:bodyPr/>
          <a:lstStyle/>
          <a:p>
            <a:r>
              <a:rPr lang="en-US" dirty="0"/>
              <a:t>How Does It Work?</a:t>
            </a:r>
          </a:p>
        </p:txBody>
      </p:sp>
      <p:pic>
        <p:nvPicPr>
          <p:cNvPr id="3076" name="Picture 4" descr="C:\Users\d043530\AppData\Local\Microsoft\Windows\Temporary Internet Files\Content.IE5\PRLW8CGY\MC900435242[1].png"/>
          <p:cNvPicPr>
            <a:picLocks noChangeAspect="1" noChangeArrowheads="1"/>
          </p:cNvPicPr>
          <p:nvPr/>
        </p:nvPicPr>
        <p:blipFill>
          <a:blip r:embed="rId3" cstate="print"/>
          <a:srcRect/>
          <a:stretch>
            <a:fillRect/>
          </a:stretch>
        </p:blipFill>
        <p:spPr bwMode="auto">
          <a:xfrm>
            <a:off x="4038600" y="1619249"/>
            <a:ext cx="948374" cy="1876425"/>
          </a:xfrm>
          <a:prstGeom prst="rect">
            <a:avLst/>
          </a:prstGeom>
          <a:noFill/>
        </p:spPr>
      </p:pic>
      <p:sp>
        <p:nvSpPr>
          <p:cNvPr id="7" name="TextBox 6"/>
          <p:cNvSpPr txBox="1"/>
          <p:nvPr/>
        </p:nvSpPr>
        <p:spPr>
          <a:xfrm>
            <a:off x="3686175" y="1333500"/>
            <a:ext cx="1526059" cy="276999"/>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800" kern="0" dirty="0" err="1">
                <a:ea typeface="Arial Unicode MS" pitchFamily="34" charset="-128"/>
                <a:cs typeface="Arial Unicode MS" pitchFamily="34" charset="-128"/>
              </a:rPr>
              <a:t>sapsailing.com</a:t>
            </a:r>
            <a:endParaRPr lang="en-US" sz="1800" kern="0" dirty="0">
              <a:ea typeface="Arial Unicode MS" pitchFamily="34" charset="-128"/>
              <a:cs typeface="Arial Unicode MS" pitchFamily="34" charset="-128"/>
            </a:endParaRPr>
          </a:p>
        </p:txBody>
      </p:sp>
      <p:sp>
        <p:nvSpPr>
          <p:cNvPr id="21" name="TextBox 20"/>
          <p:cNvSpPr txBox="1"/>
          <p:nvPr/>
        </p:nvSpPr>
        <p:spPr>
          <a:xfrm>
            <a:off x="4785862" y="5934076"/>
            <a:ext cx="1687500" cy="276999"/>
          </a:xfrm>
          <a:prstGeom prst="rect">
            <a:avLst/>
          </a:prstGeom>
          <a:noFill/>
        </p:spPr>
        <p:txBody>
          <a:bodyPr wrap="square" lIns="0" tIns="0" rIns="0" bIns="0" rtlCol="0">
            <a:spAutoFit/>
          </a:bodyPr>
          <a:lstStyle/>
          <a:p>
            <a:pPr algn="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Sail </a:t>
            </a:r>
            <a:r>
              <a:rPr lang="en-US" sz="1800" kern="0" dirty="0" err="1">
                <a:ea typeface="Arial Unicode MS" pitchFamily="34" charset="-128"/>
                <a:cs typeface="Arial Unicode MS" pitchFamily="34" charset="-128"/>
              </a:rPr>
              <a:t>InSight</a:t>
            </a:r>
            <a:r>
              <a:rPr lang="en-US" sz="1800" kern="0" dirty="0">
                <a:ea typeface="Arial Unicode MS" pitchFamily="34" charset="-128"/>
                <a:cs typeface="Arial Unicode MS" pitchFamily="34" charset="-128"/>
              </a:rPr>
              <a:t> App</a:t>
            </a:r>
          </a:p>
        </p:txBody>
      </p:sp>
      <p:cxnSp>
        <p:nvCxnSpPr>
          <p:cNvPr id="35" name="Shape 34"/>
          <p:cNvCxnSpPr>
            <a:stCxn id="33" idx="0"/>
          </p:cNvCxnSpPr>
          <p:nvPr/>
        </p:nvCxnSpPr>
        <p:spPr>
          <a:xfrm rot="16200000" flipV="1">
            <a:off x="4001993" y="3441361"/>
            <a:ext cx="2092271" cy="1210300"/>
          </a:xfrm>
          <a:prstGeom prst="bentConnector3">
            <a:avLst>
              <a:gd name="adj1" fmla="val 50000"/>
            </a:avLst>
          </a:prstGeom>
          <a:ln w="63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51" name="Picture 50" descr="choosing-web-browsers.jpg"/>
          <p:cNvPicPr>
            <a:picLocks noChangeAspect="1"/>
          </p:cNvPicPr>
          <p:nvPr/>
        </p:nvPicPr>
        <p:blipFill>
          <a:blip r:embed="rId4" cstate="print"/>
          <a:stretch>
            <a:fillRect/>
          </a:stretch>
        </p:blipFill>
        <p:spPr>
          <a:xfrm>
            <a:off x="6953250" y="1676400"/>
            <a:ext cx="981075" cy="981075"/>
          </a:xfrm>
          <a:prstGeom prst="rect">
            <a:avLst/>
          </a:prstGeom>
        </p:spPr>
      </p:pic>
      <p:cxnSp>
        <p:nvCxnSpPr>
          <p:cNvPr id="53" name="Elbow Connector 52"/>
          <p:cNvCxnSpPr/>
          <p:nvPr/>
        </p:nvCxnSpPr>
        <p:spPr>
          <a:xfrm>
            <a:off x="4905375" y="2752725"/>
            <a:ext cx="1009650" cy="914400"/>
          </a:xfrm>
          <a:prstGeom prst="bentConnector3">
            <a:avLst>
              <a:gd name="adj1" fmla="val 50000"/>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5895975" y="2276475"/>
            <a:ext cx="0" cy="139065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5895975" y="2266950"/>
            <a:ext cx="1047750" cy="1"/>
          </a:xfrm>
          <a:prstGeom prst="straightConnector1">
            <a:avLst/>
          </a:prstGeom>
          <a:ln w="63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6096000" y="1952625"/>
            <a:ext cx="602729" cy="276999"/>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HTTP</a:t>
            </a:r>
          </a:p>
        </p:txBody>
      </p:sp>
      <p:pic>
        <p:nvPicPr>
          <p:cNvPr id="39" name="Picture 4" descr="C:\Users\d043530\AppData\Local\Microsoft\Windows\Temporary Internet Files\Content.IE5\PRLW8CGY\MC900435242[1].png"/>
          <p:cNvPicPr>
            <a:picLocks noChangeAspect="1" noChangeArrowheads="1"/>
          </p:cNvPicPr>
          <p:nvPr/>
        </p:nvPicPr>
        <p:blipFill>
          <a:blip r:embed="rId3" cstate="print"/>
          <a:srcRect/>
          <a:stretch>
            <a:fillRect/>
          </a:stretch>
        </p:blipFill>
        <p:spPr bwMode="auto">
          <a:xfrm>
            <a:off x="1852139" y="4852987"/>
            <a:ext cx="948374" cy="1876425"/>
          </a:xfrm>
          <a:prstGeom prst="rect">
            <a:avLst/>
          </a:prstGeom>
          <a:noFill/>
        </p:spPr>
      </p:pic>
      <p:cxnSp>
        <p:nvCxnSpPr>
          <p:cNvPr id="27" name="Elbow Connector 26"/>
          <p:cNvCxnSpPr>
            <a:stCxn id="3074" idx="3"/>
            <a:endCxn id="39" idx="0"/>
          </p:cNvCxnSpPr>
          <p:nvPr/>
        </p:nvCxnSpPr>
        <p:spPr>
          <a:xfrm>
            <a:off x="1181307" y="3748474"/>
            <a:ext cx="1145019" cy="1104513"/>
          </a:xfrm>
          <a:prstGeom prst="bentConnector2">
            <a:avLst/>
          </a:prstGeom>
          <a:ln w="63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5559" y="1556727"/>
            <a:ext cx="385748" cy="43834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7" name="TextBox 36"/>
          <p:cNvSpPr txBox="1"/>
          <p:nvPr/>
        </p:nvSpPr>
        <p:spPr>
          <a:xfrm>
            <a:off x="1181307" y="1619249"/>
            <a:ext cx="872034" cy="276999"/>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800" kern="0" dirty="0" err="1">
                <a:ea typeface="Arial Unicode MS" pitchFamily="34" charset="-128"/>
                <a:cs typeface="Arial Unicode MS" pitchFamily="34" charset="-128"/>
              </a:rPr>
              <a:t>WindBot</a:t>
            </a:r>
            <a:endParaRPr lang="en-US" sz="1800" kern="0" dirty="0">
              <a:ea typeface="Arial Unicode MS" pitchFamily="34" charset="-128"/>
              <a:cs typeface="Arial Unicode MS" pitchFamily="34" charset="-128"/>
            </a:endParaRPr>
          </a:p>
        </p:txBody>
      </p:sp>
      <p:sp>
        <p:nvSpPr>
          <p:cNvPr id="38" name="TextBox 37"/>
          <p:cNvSpPr txBox="1"/>
          <p:nvPr/>
        </p:nvSpPr>
        <p:spPr>
          <a:xfrm>
            <a:off x="1304975" y="3443287"/>
            <a:ext cx="897682" cy="276999"/>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GSM/3G</a:t>
            </a:r>
          </a:p>
        </p:txBody>
      </p:sp>
      <p:cxnSp>
        <p:nvCxnSpPr>
          <p:cNvPr id="44" name="Elbow Connector 43"/>
          <p:cNvCxnSpPr>
            <a:stCxn id="39" idx="3"/>
            <a:endCxn id="3076" idx="1"/>
          </p:cNvCxnSpPr>
          <p:nvPr/>
        </p:nvCxnSpPr>
        <p:spPr>
          <a:xfrm flipV="1">
            <a:off x="2800513" y="2557462"/>
            <a:ext cx="1238087" cy="3233738"/>
          </a:xfrm>
          <a:prstGeom prst="bentConnector3">
            <a:avLst>
              <a:gd name="adj1" fmla="val 26920"/>
            </a:avLst>
          </a:prstGeom>
          <a:ln w="6350">
            <a:solidFill>
              <a:srgbClr val="000000">
                <a:alpha val="50196"/>
              </a:srgbClr>
            </a:solidFill>
            <a:tailEnd type="arrow"/>
          </a:ln>
        </p:spPr>
        <p:style>
          <a:lnRef idx="1">
            <a:schemeClr val="accent1"/>
          </a:lnRef>
          <a:fillRef idx="0">
            <a:schemeClr val="accent1"/>
          </a:fillRef>
          <a:effectRef idx="0">
            <a:schemeClr val="accent1"/>
          </a:effectRef>
          <a:fontRef idx="minor">
            <a:schemeClr val="tx1"/>
          </a:fontRef>
        </p:style>
      </p:cxnSp>
      <p:pic>
        <p:nvPicPr>
          <p:cNvPr id="5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23381" y="1915307"/>
            <a:ext cx="529576" cy="26801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4"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25982" y="6195470"/>
            <a:ext cx="529576" cy="26801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03470" y="5213784"/>
            <a:ext cx="1064656" cy="66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6" name="TextBox 55"/>
          <p:cNvSpPr txBox="1"/>
          <p:nvPr/>
        </p:nvSpPr>
        <p:spPr>
          <a:xfrm>
            <a:off x="3217876" y="5908703"/>
            <a:ext cx="1522187"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Race</a:t>
            </a:r>
            <a:br>
              <a:rPr lang="en-US" sz="1800" kern="0" dirty="0">
                <a:ea typeface="Arial Unicode MS" pitchFamily="34" charset="-128"/>
                <a:cs typeface="Arial Unicode MS" pitchFamily="34" charset="-128"/>
              </a:rPr>
            </a:br>
            <a:r>
              <a:rPr lang="en-US" sz="1800" kern="0" dirty="0">
                <a:ea typeface="Arial Unicode MS" pitchFamily="34" charset="-128"/>
                <a:cs typeface="Arial Unicode MS" pitchFamily="34" charset="-128"/>
              </a:rPr>
              <a:t>Manager</a:t>
            </a:r>
            <a:r>
              <a:rPr lang="en-US" kern="0" dirty="0">
                <a:ea typeface="Arial Unicode MS" pitchFamily="34" charset="-128"/>
                <a:cs typeface="Arial Unicode MS" pitchFamily="34" charset="-128"/>
              </a:rPr>
              <a:t> App</a:t>
            </a:r>
            <a:endParaRPr lang="en-US" sz="1800" kern="0" dirty="0">
              <a:ea typeface="Arial Unicode MS" pitchFamily="34" charset="-128"/>
              <a:cs typeface="Arial Unicode MS" pitchFamily="34" charset="-128"/>
            </a:endParaRPr>
          </a:p>
        </p:txBody>
      </p:sp>
      <p:cxnSp>
        <p:nvCxnSpPr>
          <p:cNvPr id="29" name="Elbow Connector 28"/>
          <p:cNvCxnSpPr>
            <a:stCxn id="55" idx="0"/>
          </p:cNvCxnSpPr>
          <p:nvPr/>
        </p:nvCxnSpPr>
        <p:spPr>
          <a:xfrm rot="5400000" flipH="1" flipV="1">
            <a:off x="2973357" y="3891367"/>
            <a:ext cx="2384859" cy="259977"/>
          </a:xfrm>
          <a:prstGeom prst="bentConnector3">
            <a:avLst/>
          </a:prstGeom>
          <a:ln w="63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4019551" y="3461062"/>
            <a:ext cx="897682" cy="276999"/>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GSM/3G</a:t>
            </a:r>
          </a:p>
        </p:txBody>
      </p:sp>
      <p:pic>
        <p:nvPicPr>
          <p:cNvPr id="33" name="Picture 2" descr="http://www.3sails.eu/media/catalog/product/cache/3/image/650x650/9df78eab33525d08d6e5fb8d27136e95/1/9/194_mit_iphone_reling.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24578" y="5092646"/>
            <a:ext cx="857400" cy="85740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30" name="Straight Arrow Connector 29"/>
          <p:cNvCxnSpPr/>
          <p:nvPr/>
        </p:nvCxnSpPr>
        <p:spPr>
          <a:xfrm flipV="1">
            <a:off x="5880896" y="3667124"/>
            <a:ext cx="1047750" cy="1"/>
          </a:xfrm>
          <a:prstGeom prst="straightConnector1">
            <a:avLst/>
          </a:prstGeom>
          <a:ln w="63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1" name="Picture 30" descr="choosing-web-browsers.jpg"/>
          <p:cNvPicPr>
            <a:picLocks noChangeAspect="1"/>
          </p:cNvPicPr>
          <p:nvPr/>
        </p:nvPicPr>
        <p:blipFill>
          <a:blip r:embed="rId4" cstate="print"/>
          <a:stretch>
            <a:fillRect/>
          </a:stretch>
        </p:blipFill>
        <p:spPr>
          <a:xfrm>
            <a:off x="6966745" y="3091248"/>
            <a:ext cx="981075" cy="981075"/>
          </a:xfrm>
          <a:prstGeom prst="rect">
            <a:avLst/>
          </a:prstGeom>
        </p:spPr>
      </p:pic>
      <p:sp>
        <p:nvSpPr>
          <p:cNvPr id="32" name="TextBox 31"/>
          <p:cNvSpPr txBox="1"/>
          <p:nvPr/>
        </p:nvSpPr>
        <p:spPr>
          <a:xfrm>
            <a:off x="6147398" y="3395663"/>
            <a:ext cx="602729" cy="276999"/>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HTTP</a:t>
            </a:r>
          </a:p>
        </p:txBody>
      </p:sp>
      <p:sp>
        <p:nvSpPr>
          <p:cNvPr id="34" name="TextBox 33"/>
          <p:cNvSpPr txBox="1"/>
          <p:nvPr/>
        </p:nvSpPr>
        <p:spPr>
          <a:xfrm>
            <a:off x="8020947" y="2028437"/>
            <a:ext cx="961802" cy="276999"/>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End User</a:t>
            </a:r>
          </a:p>
        </p:txBody>
      </p:sp>
      <p:sp>
        <p:nvSpPr>
          <p:cNvPr id="36" name="TextBox 35"/>
          <p:cNvSpPr txBox="1"/>
          <p:nvPr/>
        </p:nvSpPr>
        <p:spPr>
          <a:xfrm>
            <a:off x="8020947" y="3443287"/>
            <a:ext cx="910506" cy="276999"/>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Operator</a:t>
            </a:r>
          </a:p>
        </p:txBody>
      </p:sp>
      <p:cxnSp>
        <p:nvCxnSpPr>
          <p:cNvPr id="40" name="Shape 34"/>
          <p:cNvCxnSpPr/>
          <p:nvPr/>
        </p:nvCxnSpPr>
        <p:spPr>
          <a:xfrm rot="16200000" flipV="1">
            <a:off x="4719597" y="2975983"/>
            <a:ext cx="2219311" cy="2178379"/>
          </a:xfrm>
          <a:prstGeom prst="bentConnector3">
            <a:avLst>
              <a:gd name="adj1" fmla="val 56319"/>
            </a:avLst>
          </a:prstGeom>
          <a:ln w="63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12426" y="5174828"/>
            <a:ext cx="462598" cy="822396"/>
          </a:xfrm>
          <a:prstGeom prst="rect">
            <a:avLst/>
          </a:prstGeom>
        </p:spPr>
      </p:pic>
      <p:sp>
        <p:nvSpPr>
          <p:cNvPr id="42" name="TextBox 41"/>
          <p:cNvSpPr txBox="1"/>
          <p:nvPr/>
        </p:nvSpPr>
        <p:spPr>
          <a:xfrm>
            <a:off x="7209054" y="5320288"/>
            <a:ext cx="1324771"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Buoy Pinging App</a:t>
            </a:r>
          </a:p>
        </p:txBody>
      </p:sp>
      <p:sp>
        <p:nvSpPr>
          <p:cNvPr id="8" name="Rectangle 7"/>
          <p:cNvSpPr/>
          <p:nvPr/>
        </p:nvSpPr>
        <p:spPr bwMode="gray">
          <a:xfrm>
            <a:off x="793278" y="1556727"/>
            <a:ext cx="395036" cy="4383493"/>
          </a:xfrm>
          <a:prstGeom prst="rect">
            <a:avLst/>
          </a:prstGeom>
          <a:solidFill>
            <a:srgbClr val="FFFFFF">
              <a:alpha val="50196"/>
            </a:srgb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43" name="Rectangle 42"/>
          <p:cNvSpPr/>
          <p:nvPr/>
        </p:nvSpPr>
        <p:spPr bwMode="gray">
          <a:xfrm>
            <a:off x="1188314" y="1619249"/>
            <a:ext cx="943416" cy="610375"/>
          </a:xfrm>
          <a:prstGeom prst="rect">
            <a:avLst/>
          </a:prstGeom>
          <a:solidFill>
            <a:srgbClr val="FFFFFF">
              <a:alpha val="50196"/>
            </a:srgb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45" name="Rectangle 44"/>
          <p:cNvSpPr/>
          <p:nvPr/>
        </p:nvSpPr>
        <p:spPr bwMode="gray">
          <a:xfrm>
            <a:off x="1173563" y="3255439"/>
            <a:ext cx="1177689" cy="576065"/>
          </a:xfrm>
          <a:prstGeom prst="rect">
            <a:avLst/>
          </a:prstGeom>
          <a:solidFill>
            <a:srgbClr val="FFFFFF">
              <a:alpha val="50196"/>
            </a:srgb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46" name="Rectangle 45"/>
          <p:cNvSpPr/>
          <p:nvPr/>
        </p:nvSpPr>
        <p:spPr bwMode="gray">
          <a:xfrm>
            <a:off x="1800751" y="4807612"/>
            <a:ext cx="1018830" cy="1671857"/>
          </a:xfrm>
          <a:prstGeom prst="rect">
            <a:avLst/>
          </a:prstGeom>
          <a:solidFill>
            <a:srgbClr val="FFFFFF">
              <a:alpha val="50196"/>
            </a:srgbClr>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1030" name="Picture 6" descr="http://www.redjumper.net/bookcreator/assets/graphics/play-store-downloa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36387" y="12316766"/>
            <a:ext cx="139147" cy="48399"/>
          </a:xfrm>
          <a:prstGeom prst="rect">
            <a:avLst/>
          </a:prstGeom>
          <a:noFill/>
          <a:extLst>
            <a:ext uri="{909E8E84-426E-40dd-AFC4-6F175D3DCCD1}">
              <a14:hiddenFill xmlns:a14="http://schemas.microsoft.com/office/drawing/2010/main" xmlns="">
                <a:solidFill>
                  <a:srgbClr val="FFFFFF"/>
                </a:solidFill>
              </a14:hiddenFill>
            </a:ext>
          </a:extLst>
        </p:spPr>
      </p:pic>
      <p:pic>
        <p:nvPicPr>
          <p:cNvPr id="57" name="Picture 6" descr="http://www.redjumper.net/bookcreator/assets/graphics/play-store-downloa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48128" y="6232500"/>
            <a:ext cx="529572" cy="184199"/>
          </a:xfrm>
          <a:prstGeom prst="rect">
            <a:avLst/>
          </a:prstGeom>
          <a:noFill/>
          <a:extLst>
            <a:ext uri="{909E8E84-426E-40dd-AFC4-6F175D3DCCD1}">
              <a14:hiddenFill xmlns:a14="http://schemas.microsoft.com/office/drawing/2010/main" xmlns="">
                <a:solidFill>
                  <a:srgbClr val="FFFFFF"/>
                </a:solidFill>
              </a14:hiddenFill>
            </a:ext>
          </a:extLst>
        </p:spPr>
      </p:pic>
      <p:pic>
        <p:nvPicPr>
          <p:cNvPr id="60" name="Picture 6" descr="http://www.redjumper.net/bookcreator/assets/graphics/play-store-downloa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71439" y="5401827"/>
            <a:ext cx="529572" cy="184199"/>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Image result for app download appstor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53279" y="6234803"/>
            <a:ext cx="662311" cy="189809"/>
          </a:xfrm>
          <a:prstGeom prst="rect">
            <a:avLst/>
          </a:prstGeom>
          <a:noFill/>
          <a:extLst>
            <a:ext uri="{909E8E84-426E-40dd-AFC4-6F175D3DCCD1}">
              <a14:hiddenFill xmlns:a14="http://schemas.microsoft.com/office/drawing/2010/main" xmlns="">
                <a:solidFill>
                  <a:srgbClr val="FFFFFF"/>
                </a:solidFill>
              </a14:hiddenFill>
            </a:ext>
          </a:extLst>
        </p:spPr>
      </p:pic>
      <p:pic>
        <p:nvPicPr>
          <p:cNvPr id="62" name="Picture 6" descr="http://www.redjumper.net/bookcreator/assets/graphics/play-store-downloa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38554" y="5970965"/>
            <a:ext cx="529572" cy="1841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57219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Event Set-Up</a:t>
            </a:r>
          </a:p>
        </p:txBody>
      </p:sp>
      <p:sp>
        <p:nvSpPr>
          <p:cNvPr id="3" name="Text Placeholder 2"/>
          <p:cNvSpPr>
            <a:spLocks noGrp="1"/>
          </p:cNvSpPr>
          <p:nvPr>
            <p:ph type="body" sz="quarter" idx="10"/>
          </p:nvPr>
        </p:nvSpPr>
        <p:spPr>
          <a:xfrm>
            <a:off x="324001" y="1690687"/>
            <a:ext cx="5346549" cy="4391026"/>
          </a:xfrm>
        </p:spPr>
        <p:txBody>
          <a:bodyPr/>
          <a:lstStyle/>
          <a:p>
            <a:r>
              <a:rPr lang="en-US" dirty="0"/>
              <a:t>Hospitality Program with Spectator Boats</a:t>
            </a:r>
          </a:p>
          <a:p>
            <a:pPr lvl="2"/>
            <a:r>
              <a:rPr lang="en-US" dirty="0"/>
              <a:t>Live Race Analytics shown to spectators on tablets</a:t>
            </a:r>
          </a:p>
          <a:p>
            <a:r>
              <a:rPr lang="en-US" dirty="0"/>
              <a:t>Lounge, Club Facilities</a:t>
            </a:r>
          </a:p>
          <a:p>
            <a:pPr lvl="2"/>
            <a:r>
              <a:rPr lang="en-US" dirty="0"/>
              <a:t>tablets, big screens, projector / canvas</a:t>
            </a:r>
          </a:p>
          <a:p>
            <a:r>
              <a:rPr lang="en-US" dirty="0"/>
              <a:t>On-Shore Viewers</a:t>
            </a:r>
          </a:p>
          <a:p>
            <a:pPr lvl="2"/>
            <a:r>
              <a:rPr lang="en-US" dirty="0"/>
              <a:t>Online live program with scheduled racing times and course areas</a:t>
            </a:r>
          </a:p>
          <a:p>
            <a:pPr lvl="2"/>
            <a:r>
              <a:rPr lang="en-US" dirty="0"/>
              <a:t>Live 2D / 3D Course and Race Visualization on shore</a:t>
            </a:r>
          </a:p>
          <a:p>
            <a:pPr lvl="2"/>
            <a:r>
              <a:rPr lang="en-US" dirty="0"/>
              <a:t>Live Internet streaming with commentary</a:t>
            </a:r>
          </a:p>
          <a:p>
            <a:pPr lvl="2"/>
            <a:r>
              <a:rPr lang="en-US" dirty="0"/>
              <a:t>Sailors Debrief using the SAP Sailing Analytics</a:t>
            </a:r>
          </a:p>
        </p:txBody>
      </p:sp>
      <p:pic>
        <p:nvPicPr>
          <p:cNvPr id="9" name="Picture 8" descr="640x426-IMG_2307.JPG"/>
          <p:cNvPicPr>
            <a:picLocks noChangeAspect="1"/>
          </p:cNvPicPr>
          <p:nvPr/>
        </p:nvPicPr>
        <p:blipFill>
          <a:blip r:embed="rId3" cstate="print"/>
          <a:stretch>
            <a:fillRect/>
          </a:stretch>
        </p:blipFill>
        <p:spPr>
          <a:xfrm>
            <a:off x="6642101" y="479425"/>
            <a:ext cx="2190749" cy="1458217"/>
          </a:xfrm>
          <a:prstGeom prst="rect">
            <a:avLst/>
          </a:prstGeom>
          <a:ln>
            <a:noFill/>
          </a:ln>
          <a:effectLst>
            <a:outerShdw blurRad="292100" dist="139700" dir="2700000" algn="tl" rotWithShape="0">
              <a:srgbClr val="333333">
                <a:alpha val="65000"/>
              </a:srgbClr>
            </a:outerShdw>
          </a:effectLst>
        </p:spPr>
      </p:pic>
      <p:pic>
        <p:nvPicPr>
          <p:cNvPr id="10" name="Picture 9" descr="640x426-IMG_5733.JPG"/>
          <p:cNvPicPr>
            <a:picLocks noChangeAspect="1"/>
          </p:cNvPicPr>
          <p:nvPr/>
        </p:nvPicPr>
        <p:blipFill>
          <a:blip r:embed="rId4" cstate="print"/>
          <a:stretch>
            <a:fillRect/>
          </a:stretch>
        </p:blipFill>
        <p:spPr>
          <a:xfrm>
            <a:off x="6667499" y="4968875"/>
            <a:ext cx="2145645" cy="1428195"/>
          </a:xfrm>
          <a:prstGeom prst="rect">
            <a:avLst/>
          </a:prstGeom>
          <a:ln>
            <a:noFill/>
          </a:ln>
          <a:effectLst>
            <a:outerShdw blurRad="292100" dist="139700" dir="2700000" algn="tl" rotWithShape="0">
              <a:srgbClr val="333333">
                <a:alpha val="65000"/>
              </a:srgbClr>
            </a:outerShdw>
          </a:effectLst>
        </p:spPr>
      </p:pic>
      <p:pic>
        <p:nvPicPr>
          <p:cNvPr id="11" name="Picture 10" descr="3DModelling_midisze.jpg"/>
          <p:cNvPicPr>
            <a:picLocks noChangeAspect="1"/>
          </p:cNvPicPr>
          <p:nvPr/>
        </p:nvPicPr>
        <p:blipFill>
          <a:blip r:embed="rId5" cstate="print"/>
          <a:stretch>
            <a:fillRect/>
          </a:stretch>
        </p:blipFill>
        <p:spPr>
          <a:xfrm>
            <a:off x="6668136" y="3665092"/>
            <a:ext cx="2155189" cy="1217553"/>
          </a:xfrm>
          <a:prstGeom prst="rect">
            <a:avLst/>
          </a:prstGeom>
          <a:ln>
            <a:noFill/>
          </a:ln>
          <a:effectLst>
            <a:outerShdw blurRad="292100" dist="139700" dir="2700000" algn="tl" rotWithShape="0">
              <a:srgbClr val="333333">
                <a:alpha val="65000"/>
              </a:srgbClr>
            </a:outerShdw>
          </a:effectLst>
        </p:spPr>
      </p:pic>
      <p:pic>
        <p:nvPicPr>
          <p:cNvPr id="12" name="Picture 11" descr="640x426-IMG_6946.JPG"/>
          <p:cNvPicPr>
            <a:picLocks noChangeAspect="1"/>
          </p:cNvPicPr>
          <p:nvPr/>
        </p:nvPicPr>
        <p:blipFill>
          <a:blip r:embed="rId6" cstate="print"/>
          <a:stretch>
            <a:fillRect/>
          </a:stretch>
        </p:blipFill>
        <p:spPr>
          <a:xfrm>
            <a:off x="6658020" y="2114549"/>
            <a:ext cx="2175100" cy="144780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Background</a:t>
            </a:r>
          </a:p>
        </p:txBody>
      </p:sp>
      <p:sp>
        <p:nvSpPr>
          <p:cNvPr id="4" name="Text Placeholder 3"/>
          <p:cNvSpPr>
            <a:spLocks noGrp="1"/>
          </p:cNvSpPr>
          <p:nvPr>
            <p:ph type="body" sz="quarter" idx="11"/>
          </p:nvPr>
        </p:nvSpPr>
        <p:spPr>
          <a:xfrm>
            <a:off x="323999" y="1692000"/>
            <a:ext cx="8469365" cy="4392000"/>
          </a:xfrm>
        </p:spPr>
        <p:txBody>
          <a:bodyPr/>
          <a:lstStyle/>
          <a:p>
            <a:r>
              <a:rPr lang="en-US" dirty="0">
                <a:hlinkClick r:id="rId2"/>
              </a:rPr>
              <a:t>http://www.youtube.com/watch?v=PDYLMWiB0Uw</a:t>
            </a:r>
            <a:endParaRPr lang="en-US" dirty="0"/>
          </a:p>
          <a:p>
            <a:r>
              <a:rPr lang="en-US" dirty="0">
                <a:hlinkClick r:id="rId3"/>
              </a:rPr>
              <a:t>http://www.youtube.com/watch?v=e4pUfNkrOa8</a:t>
            </a:r>
            <a:endParaRPr lang="en-US" dirty="0"/>
          </a:p>
          <a:p>
            <a:r>
              <a:rPr lang="en-US" dirty="0">
                <a:hlinkClick r:id="rId4"/>
              </a:rPr>
              <a:t>http://www.youtube.com/watch?v=w2hclkxZEoY</a:t>
            </a:r>
            <a:endParaRPr lang="en-US" dirty="0"/>
          </a:p>
          <a:p>
            <a:r>
              <a:rPr lang="en-US" dirty="0">
                <a:hlinkClick r:id="rId5"/>
              </a:rPr>
              <a:t>http://www.youtube.com/watch?v=8S2FOSWs_U0</a:t>
            </a:r>
            <a:endParaRPr lang="en-US" dirty="0"/>
          </a:p>
          <a:p>
            <a:r>
              <a:rPr lang="en-US" dirty="0">
                <a:hlinkClick r:id="rId6"/>
              </a:rPr>
              <a:t>http://www.youtube.com/watch?v=BjvSUpv6A4A</a:t>
            </a:r>
            <a:endParaRPr lang="en-US" dirty="0"/>
          </a:p>
          <a:p>
            <a:r>
              <a:rPr lang="en-US" dirty="0" err="1">
                <a:hlinkClick r:id="rId7"/>
              </a:rPr>
              <a:t>https://wiki.wdf.sap.corp/wiki/display/NWI/SAP+Sailing+Program</a:t>
            </a:r>
            <a:endParaRPr lang="en-US" dirty="0"/>
          </a:p>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z="3200" dirty="0"/>
              <a:t>Questions?</a:t>
            </a:r>
          </a:p>
        </p:txBody>
      </p:sp>
      <p:pic>
        <p:nvPicPr>
          <p:cNvPr id="5" name="Picture Placeholder 4" descr="1024x682-IMG_1545.JPG"/>
          <p:cNvPicPr>
            <a:picLocks noGrp="1" noChangeAspect="1"/>
          </p:cNvPicPr>
          <p:nvPr>
            <p:ph type="pic" sz="quarter" idx="11"/>
          </p:nvPr>
        </p:nvPicPr>
        <p:blipFill>
          <a:blip r:embed="rId3" cstate="print"/>
          <a:srcRect t="51562" b="30938"/>
          <a:stretch>
            <a:fillRect/>
          </a:stretch>
        </p:blipFill>
        <p:spPr>
          <a:xfrm>
            <a:off x="324000" y="161459"/>
            <a:ext cx="8496000" cy="2232025"/>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Text Placeholder 2"/>
          <p:cNvSpPr>
            <a:spLocks noGrp="1"/>
          </p:cNvSpPr>
          <p:nvPr>
            <p:ph type="body" sz="quarter" idx="10"/>
          </p:nvPr>
        </p:nvSpPr>
        <p:spPr>
          <a:xfrm>
            <a:off x="324000" y="1692000"/>
            <a:ext cx="8494713" cy="4200800"/>
          </a:xfrm>
        </p:spPr>
        <p:txBody>
          <a:bodyPr/>
          <a:lstStyle/>
          <a:p>
            <a:pPr lvl="1"/>
            <a:r>
              <a:rPr lang="en-US" dirty="0">
                <a:solidFill>
                  <a:schemeClr val="bg1">
                    <a:lumMod val="85000"/>
                  </a:schemeClr>
                </a:solidFill>
              </a:rPr>
              <a:t>Introduction to SAP Sailing Analytics</a:t>
            </a:r>
          </a:p>
          <a:p>
            <a:pPr lvl="2"/>
            <a:r>
              <a:rPr lang="en-US" dirty="0">
                <a:solidFill>
                  <a:schemeClr val="bg1">
                    <a:lumMod val="85000"/>
                  </a:schemeClr>
                </a:solidFill>
              </a:rPr>
              <a:t>Overview Functions, Features, and Architecture</a:t>
            </a:r>
          </a:p>
          <a:p>
            <a:pPr lvl="1"/>
            <a:r>
              <a:rPr lang="en-US" dirty="0"/>
              <a:t>First Steps in the Administration Console</a:t>
            </a:r>
          </a:p>
          <a:p>
            <a:pPr lvl="2"/>
            <a:r>
              <a:rPr lang="en-US" dirty="0"/>
              <a:t>Enabling Users</a:t>
            </a:r>
          </a:p>
          <a:p>
            <a:pPr lvl="2"/>
            <a:r>
              <a:rPr lang="en-US" dirty="0"/>
              <a:t>Creating an Event</a:t>
            </a:r>
          </a:p>
          <a:p>
            <a:pPr lvl="2"/>
            <a:r>
              <a:rPr lang="en-US" dirty="0"/>
              <a:t>Adding a Simple Regatta with a Leaderboard</a:t>
            </a:r>
          </a:p>
          <a:p>
            <a:pPr lvl="2"/>
            <a:r>
              <a:rPr lang="en-US" dirty="0"/>
              <a:t>Adding Competitors</a:t>
            </a:r>
          </a:p>
          <a:p>
            <a:pPr lvl="2"/>
            <a:r>
              <a:rPr lang="en-US" dirty="0"/>
              <a:t>Entering Scores</a:t>
            </a:r>
          </a:p>
          <a:p>
            <a:pPr lvl="1"/>
            <a:r>
              <a:rPr lang="en-US" dirty="0">
                <a:solidFill>
                  <a:schemeClr val="bg1">
                    <a:lumMod val="85000"/>
                  </a:schemeClr>
                </a:solidFill>
              </a:rPr>
              <a:t>Using the Race Manager App</a:t>
            </a:r>
          </a:p>
          <a:p>
            <a:pPr lvl="2"/>
            <a:r>
              <a:rPr lang="en-US" dirty="0">
                <a:solidFill>
                  <a:schemeClr val="bg1">
                    <a:lumMod val="85000"/>
                  </a:schemeClr>
                </a:solidFill>
              </a:rPr>
              <a:t>Binding a Device</a:t>
            </a:r>
          </a:p>
          <a:p>
            <a:pPr lvl="2"/>
            <a:r>
              <a:rPr lang="en-US" dirty="0">
                <a:solidFill>
                  <a:schemeClr val="bg1">
                    <a:lumMod val="85000"/>
                  </a:schemeClr>
                </a:solidFill>
              </a:rPr>
              <a:t>Logging On</a:t>
            </a:r>
          </a:p>
          <a:p>
            <a:pPr lvl="2"/>
            <a:r>
              <a:rPr lang="en-US" dirty="0">
                <a:solidFill>
                  <a:schemeClr val="bg1">
                    <a:lumMod val="85000"/>
                  </a:schemeClr>
                </a:solidFill>
              </a:rPr>
              <a:t>Planning and Running a Race</a:t>
            </a:r>
          </a:p>
          <a:p>
            <a:pPr lvl="2"/>
            <a:r>
              <a:rPr lang="en-US" dirty="0">
                <a:solidFill>
                  <a:schemeClr val="bg1">
                    <a:lumMod val="85000"/>
                  </a:schemeClr>
                </a:solidFill>
              </a:rPr>
              <a:t>Regularly Updating Wind Data</a:t>
            </a:r>
          </a:p>
        </p:txBody>
      </p:sp>
    </p:spTree>
    <p:extLst>
      <p:ext uri="{BB962C8B-B14F-4D97-AF65-F5344CB8AC3E}">
        <p14:creationId xmlns:p14="http://schemas.microsoft.com/office/powerpoint/2010/main" val="1845599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Logging On</a:t>
            </a:r>
            <a:endParaRPr lang="de-DE" dirty="0"/>
          </a:p>
        </p:txBody>
      </p:sp>
      <p:sp>
        <p:nvSpPr>
          <p:cNvPr id="3" name="Text Placeholder 2"/>
          <p:cNvSpPr>
            <a:spLocks noGrp="1"/>
          </p:cNvSpPr>
          <p:nvPr>
            <p:ph type="body" sz="quarter" idx="10"/>
          </p:nvPr>
        </p:nvSpPr>
        <p:spPr>
          <a:xfrm>
            <a:off x="324000" y="1692000"/>
            <a:ext cx="8494714" cy="3831818"/>
          </a:xfrm>
        </p:spPr>
        <p:txBody>
          <a:bodyPr/>
          <a:lstStyle/>
          <a:p>
            <a:r>
              <a:rPr lang="en-US" dirty="0">
                <a:hlinkClick r:id="rId2"/>
              </a:rPr>
              <a:t>http://yourserver.sapsailing.com/gwt/AdminConsole.html</a:t>
            </a:r>
            <a:endParaRPr lang="en-US" dirty="0"/>
          </a:p>
          <a:p>
            <a:r>
              <a:rPr lang="en-US" dirty="0"/>
              <a:t>User: admin</a:t>
            </a:r>
          </a:p>
          <a:p>
            <a:r>
              <a:rPr lang="en-US" dirty="0"/>
              <a:t>Password: admin</a:t>
            </a:r>
          </a:p>
          <a:p>
            <a:pPr lvl="1"/>
            <a:r>
              <a:rPr lang="en-US" dirty="0"/>
              <a:t>Shows initial, empty event list</a:t>
            </a:r>
          </a:p>
          <a:p>
            <a:r>
              <a:rPr lang="en-US" dirty="0"/>
              <a:t>Go to </a:t>
            </a:r>
            <a:r>
              <a:rPr lang="en-US" dirty="0" err="1"/>
              <a:t>Advanced</a:t>
            </a:r>
            <a:r>
              <a:rPr lang="en-US" dirty="0" err="1">
                <a:sym typeface="Wingdings" panose="05000000000000000000" pitchFamily="2" charset="2"/>
              </a:rPr>
              <a:t>User</a:t>
            </a:r>
            <a:r>
              <a:rPr lang="en-US" dirty="0">
                <a:sym typeface="Wingdings" panose="05000000000000000000" pitchFamily="2" charset="2"/>
              </a:rPr>
              <a:t> Management</a:t>
            </a:r>
            <a:endParaRPr lang="en-US" dirty="0"/>
          </a:p>
          <a:p>
            <a:endParaRPr lang="en-US" dirty="0"/>
          </a:p>
          <a:p>
            <a:endParaRPr lang="de-DE" dirty="0"/>
          </a:p>
        </p:txBody>
      </p:sp>
      <p:pic>
        <p:nvPicPr>
          <p:cNvPr id="5" name="Picture 4"/>
          <p:cNvPicPr>
            <a:picLocks noChangeAspect="1"/>
          </p:cNvPicPr>
          <p:nvPr/>
        </p:nvPicPr>
        <p:blipFill>
          <a:blip r:embed="rId3"/>
          <a:stretch>
            <a:fillRect/>
          </a:stretch>
        </p:blipFill>
        <p:spPr>
          <a:xfrm>
            <a:off x="4252966" y="2114900"/>
            <a:ext cx="4565748" cy="3472478"/>
          </a:xfrm>
          <a:prstGeom prst="rect">
            <a:avLst/>
          </a:prstGeom>
        </p:spPr>
      </p:pic>
      <p:sp>
        <p:nvSpPr>
          <p:cNvPr id="6" name="Oval 5"/>
          <p:cNvSpPr/>
          <p:nvPr/>
        </p:nvSpPr>
        <p:spPr bwMode="gray">
          <a:xfrm>
            <a:off x="4319558" y="3326621"/>
            <a:ext cx="678788" cy="224392"/>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884075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and Enabling Users</a:t>
            </a:r>
            <a:endParaRPr lang="de-DE" dirty="0"/>
          </a:p>
        </p:txBody>
      </p:sp>
      <p:sp>
        <p:nvSpPr>
          <p:cNvPr id="3" name="Text Placeholder 2"/>
          <p:cNvSpPr>
            <a:spLocks noGrp="1"/>
          </p:cNvSpPr>
          <p:nvPr>
            <p:ph type="body" sz="quarter" idx="10"/>
          </p:nvPr>
        </p:nvSpPr>
        <p:spPr>
          <a:xfrm>
            <a:off x="324000" y="1692000"/>
            <a:ext cx="8494714" cy="3831818"/>
          </a:xfrm>
        </p:spPr>
        <p:txBody>
          <a:bodyPr/>
          <a:lstStyle/>
          <a:p>
            <a:r>
              <a:rPr lang="en-US" dirty="0"/>
              <a:t>Click “Create User”</a:t>
            </a:r>
          </a:p>
          <a:p>
            <a:endParaRPr lang="en-US" dirty="0"/>
          </a:p>
          <a:p>
            <a:endParaRPr lang="en-US" dirty="0"/>
          </a:p>
          <a:p>
            <a:endParaRPr lang="en-US" dirty="0"/>
          </a:p>
          <a:p>
            <a:endParaRPr lang="en-US" dirty="0"/>
          </a:p>
          <a:p>
            <a:r>
              <a:rPr lang="en-US" dirty="0"/>
              <a:t>Enter user details, press OK</a:t>
            </a:r>
          </a:p>
          <a:p>
            <a:pPr lvl="1"/>
            <a:r>
              <a:rPr lang="en-US" dirty="0"/>
              <a:t>User receives validation e-mail</a:t>
            </a:r>
          </a:p>
          <a:p>
            <a:r>
              <a:rPr lang="en-US" dirty="0"/>
              <a:t>Add “admin” role for user, qualified</a:t>
            </a:r>
            <a:br>
              <a:rPr lang="en-US" dirty="0"/>
            </a:br>
            <a:r>
              <a:rPr lang="en-US" dirty="0"/>
              <a:t>for server group</a:t>
            </a:r>
          </a:p>
          <a:p>
            <a:endParaRPr lang="en-US" dirty="0"/>
          </a:p>
          <a:p>
            <a:endParaRPr lang="de-DE" dirty="0"/>
          </a:p>
        </p:txBody>
      </p:sp>
      <p:pic>
        <p:nvPicPr>
          <p:cNvPr id="8" name="Picture 7"/>
          <p:cNvPicPr>
            <a:picLocks noChangeAspect="1"/>
          </p:cNvPicPr>
          <p:nvPr/>
        </p:nvPicPr>
        <p:blipFill>
          <a:blip r:embed="rId2"/>
          <a:stretch>
            <a:fillRect/>
          </a:stretch>
        </p:blipFill>
        <p:spPr>
          <a:xfrm>
            <a:off x="5201890" y="2109257"/>
            <a:ext cx="2453710" cy="1410251"/>
          </a:xfrm>
          <a:prstGeom prst="rect">
            <a:avLst/>
          </a:prstGeom>
        </p:spPr>
      </p:pic>
      <p:sp>
        <p:nvSpPr>
          <p:cNvPr id="9" name="Oval 8"/>
          <p:cNvSpPr/>
          <p:nvPr/>
        </p:nvSpPr>
        <p:spPr bwMode="gray">
          <a:xfrm>
            <a:off x="5248988" y="3192552"/>
            <a:ext cx="336589" cy="224392"/>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4" name="Picture 3">
            <a:extLst>
              <a:ext uri="{FF2B5EF4-FFF2-40B4-BE49-F238E27FC236}">
                <a16:creationId xmlns:a16="http://schemas.microsoft.com/office/drawing/2014/main" id="{F6508B30-6648-4725-938F-B9EFC894FC99}"/>
              </a:ext>
            </a:extLst>
          </p:cNvPr>
          <p:cNvPicPr>
            <a:picLocks noChangeAspect="1"/>
          </p:cNvPicPr>
          <p:nvPr/>
        </p:nvPicPr>
        <p:blipFill>
          <a:blip r:embed="rId3"/>
          <a:stretch>
            <a:fillRect/>
          </a:stretch>
        </p:blipFill>
        <p:spPr>
          <a:xfrm>
            <a:off x="453109" y="2098569"/>
            <a:ext cx="3921261" cy="891589"/>
          </a:xfrm>
          <a:prstGeom prst="rect">
            <a:avLst/>
          </a:prstGeom>
        </p:spPr>
      </p:pic>
      <p:sp>
        <p:nvSpPr>
          <p:cNvPr id="17" name="Oval 16"/>
          <p:cNvSpPr/>
          <p:nvPr/>
        </p:nvSpPr>
        <p:spPr bwMode="gray">
          <a:xfrm>
            <a:off x="1067747" y="2365979"/>
            <a:ext cx="295334" cy="199587"/>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6" name="Picture 5">
            <a:extLst>
              <a:ext uri="{FF2B5EF4-FFF2-40B4-BE49-F238E27FC236}">
                <a16:creationId xmlns:a16="http://schemas.microsoft.com/office/drawing/2014/main" id="{6FD3C0B8-0CD3-4BAB-8C1D-40AEE4754A48}"/>
              </a:ext>
            </a:extLst>
          </p:cNvPr>
          <p:cNvPicPr>
            <a:picLocks noChangeAspect="1"/>
          </p:cNvPicPr>
          <p:nvPr/>
        </p:nvPicPr>
        <p:blipFill>
          <a:blip r:embed="rId4"/>
          <a:stretch>
            <a:fillRect/>
          </a:stretch>
        </p:blipFill>
        <p:spPr>
          <a:xfrm>
            <a:off x="3992690" y="3936765"/>
            <a:ext cx="4038776" cy="1958195"/>
          </a:xfrm>
          <a:prstGeom prst="rect">
            <a:avLst/>
          </a:prstGeom>
        </p:spPr>
      </p:pic>
      <p:sp>
        <p:nvSpPr>
          <p:cNvPr id="16" name="Oval 15">
            <a:extLst>
              <a:ext uri="{FF2B5EF4-FFF2-40B4-BE49-F238E27FC236}">
                <a16:creationId xmlns:a16="http://schemas.microsoft.com/office/drawing/2014/main" id="{F1D7EE84-66AD-4062-9DC4-A84E681CDC4C}"/>
              </a:ext>
            </a:extLst>
          </p:cNvPr>
          <p:cNvSpPr/>
          <p:nvPr/>
        </p:nvSpPr>
        <p:spPr bwMode="gray">
          <a:xfrm>
            <a:off x="3992690" y="5020785"/>
            <a:ext cx="1096145" cy="289550"/>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676016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Enabling Users already Signed Up</a:t>
            </a:r>
            <a:endParaRPr lang="de-DE" dirty="0"/>
          </a:p>
        </p:txBody>
      </p:sp>
      <p:sp>
        <p:nvSpPr>
          <p:cNvPr id="3" name="Text Placeholder 2"/>
          <p:cNvSpPr>
            <a:spLocks noGrp="1"/>
          </p:cNvSpPr>
          <p:nvPr>
            <p:ph type="body" sz="quarter" idx="10"/>
          </p:nvPr>
        </p:nvSpPr>
        <p:spPr>
          <a:xfrm>
            <a:off x="324000" y="1692000"/>
            <a:ext cx="8494714" cy="3831818"/>
          </a:xfrm>
        </p:spPr>
        <p:txBody>
          <a:bodyPr/>
          <a:lstStyle/>
          <a:p>
            <a:r>
              <a:rPr lang="en-US" dirty="0"/>
              <a:t>To enable any user, even if not visible for you in the list:</a:t>
            </a:r>
          </a:p>
          <a:p>
            <a:endParaRPr lang="en-US" dirty="0"/>
          </a:p>
          <a:p>
            <a:endParaRPr lang="en-US" dirty="0"/>
          </a:p>
          <a:p>
            <a:endParaRPr lang="en-US" dirty="0"/>
          </a:p>
          <a:p>
            <a:endParaRPr lang="en-US" dirty="0"/>
          </a:p>
          <a:p>
            <a:endParaRPr lang="en-US" dirty="0"/>
          </a:p>
          <a:p>
            <a:r>
              <a:rPr lang="en-US" dirty="0"/>
              <a:t>Enter user name and press “Edit roles and permissions for user”</a:t>
            </a:r>
          </a:p>
          <a:p>
            <a:pPr lvl="1"/>
            <a:r>
              <a:rPr lang="en-US" dirty="0"/>
              <a:t>If the user exists, the dialog to maintain roles and permissions opens up</a:t>
            </a:r>
          </a:p>
          <a:p>
            <a:pPr lvl="1"/>
            <a:r>
              <a:rPr lang="en-US" dirty="0"/>
              <a:t>Again, add the “admin” role qualified with the server / event group</a:t>
            </a:r>
          </a:p>
          <a:p>
            <a:endParaRPr lang="de-DE" dirty="0"/>
          </a:p>
        </p:txBody>
      </p:sp>
      <p:pic>
        <p:nvPicPr>
          <p:cNvPr id="7" name="Picture 6">
            <a:extLst>
              <a:ext uri="{FF2B5EF4-FFF2-40B4-BE49-F238E27FC236}">
                <a16:creationId xmlns:a16="http://schemas.microsoft.com/office/drawing/2014/main" id="{F3DE8602-314A-49F8-82F4-9D32E5429F4E}"/>
              </a:ext>
            </a:extLst>
          </p:cNvPr>
          <p:cNvPicPr>
            <a:picLocks noChangeAspect="1"/>
          </p:cNvPicPr>
          <p:nvPr/>
        </p:nvPicPr>
        <p:blipFill>
          <a:blip r:embed="rId2"/>
          <a:stretch>
            <a:fillRect/>
          </a:stretch>
        </p:blipFill>
        <p:spPr>
          <a:xfrm>
            <a:off x="2215840" y="1990814"/>
            <a:ext cx="3173275" cy="2128814"/>
          </a:xfrm>
          <a:prstGeom prst="rect">
            <a:avLst/>
          </a:prstGeom>
        </p:spPr>
      </p:pic>
      <p:sp>
        <p:nvSpPr>
          <p:cNvPr id="17" name="Oval 16"/>
          <p:cNvSpPr/>
          <p:nvPr/>
        </p:nvSpPr>
        <p:spPr bwMode="gray">
          <a:xfrm>
            <a:off x="2720482" y="2054196"/>
            <a:ext cx="1465311" cy="199587"/>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972848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an Event</a:t>
            </a:r>
            <a:endParaRPr lang="de-DE" dirty="0"/>
          </a:p>
        </p:txBody>
      </p:sp>
      <p:sp>
        <p:nvSpPr>
          <p:cNvPr id="3" name="Text Placeholder 2"/>
          <p:cNvSpPr>
            <a:spLocks noGrp="1"/>
          </p:cNvSpPr>
          <p:nvPr>
            <p:ph type="body" sz="quarter" idx="10"/>
          </p:nvPr>
        </p:nvSpPr>
        <p:spPr>
          <a:xfrm>
            <a:off x="324000" y="1692000"/>
            <a:ext cx="8494714" cy="3831818"/>
          </a:xfrm>
        </p:spPr>
        <p:txBody>
          <a:bodyPr/>
          <a:lstStyle/>
          <a:p>
            <a:r>
              <a:rPr lang="en-US" dirty="0"/>
              <a:t>In “Events” tab click “Add Event”</a:t>
            </a:r>
          </a:p>
          <a:p>
            <a:endParaRPr lang="en-US" dirty="0"/>
          </a:p>
          <a:p>
            <a:endParaRPr lang="en-US" dirty="0"/>
          </a:p>
          <a:p>
            <a:endParaRPr lang="en-US" dirty="0"/>
          </a:p>
          <a:p>
            <a:endParaRPr lang="en-US" dirty="0"/>
          </a:p>
          <a:p>
            <a:endParaRPr lang="en-US" dirty="0"/>
          </a:p>
          <a:p>
            <a:endParaRPr lang="en-US" dirty="0"/>
          </a:p>
          <a:p>
            <a:br>
              <a:rPr lang="en-US" dirty="0"/>
            </a:br>
            <a:r>
              <a:rPr lang="en-US" dirty="0"/>
              <a:t>Fill in name, description, venue, start and end date</a:t>
            </a:r>
          </a:p>
          <a:p>
            <a:pPr lvl="1"/>
            <a:r>
              <a:rPr lang="en-US" dirty="0"/>
              <a:t>A default course area</a:t>
            </a:r>
          </a:p>
          <a:p>
            <a:r>
              <a:rPr lang="en-US" dirty="0"/>
              <a:t>Press OK to create the event. Choose “Yes” to create</a:t>
            </a:r>
            <a:br>
              <a:rPr lang="en-US" dirty="0"/>
            </a:br>
            <a:r>
              <a:rPr lang="en-US" dirty="0"/>
              <a:t>Leaderboard Group</a:t>
            </a:r>
          </a:p>
        </p:txBody>
      </p:sp>
      <p:grpSp>
        <p:nvGrpSpPr>
          <p:cNvPr id="4" name="Group 3"/>
          <p:cNvGrpSpPr/>
          <p:nvPr/>
        </p:nvGrpSpPr>
        <p:grpSpPr>
          <a:xfrm>
            <a:off x="324000" y="1978100"/>
            <a:ext cx="3765556" cy="2829512"/>
            <a:chOff x="2844902" y="1692000"/>
            <a:chExt cx="4565748" cy="3472478"/>
          </a:xfrm>
        </p:grpSpPr>
        <p:pic>
          <p:nvPicPr>
            <p:cNvPr id="13" name="Picture 12"/>
            <p:cNvPicPr>
              <a:picLocks noChangeAspect="1"/>
            </p:cNvPicPr>
            <p:nvPr/>
          </p:nvPicPr>
          <p:blipFill>
            <a:blip r:embed="rId2"/>
            <a:stretch>
              <a:fillRect/>
            </a:stretch>
          </p:blipFill>
          <p:spPr>
            <a:xfrm>
              <a:off x="2844902" y="1692000"/>
              <a:ext cx="4565748" cy="3472478"/>
            </a:xfrm>
            <a:prstGeom prst="rect">
              <a:avLst/>
            </a:prstGeom>
          </p:spPr>
        </p:pic>
        <p:sp>
          <p:nvSpPr>
            <p:cNvPr id="16" name="Oval 15"/>
            <p:cNvSpPr/>
            <p:nvPr/>
          </p:nvSpPr>
          <p:spPr bwMode="gray">
            <a:xfrm>
              <a:off x="3892569" y="2187829"/>
              <a:ext cx="511137" cy="196343"/>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grpSp>
      <p:pic>
        <p:nvPicPr>
          <p:cNvPr id="5" name="Picture 4"/>
          <p:cNvPicPr>
            <a:picLocks noChangeAspect="1"/>
          </p:cNvPicPr>
          <p:nvPr/>
        </p:nvPicPr>
        <p:blipFill>
          <a:blip r:embed="rId3"/>
          <a:stretch>
            <a:fillRect/>
          </a:stretch>
        </p:blipFill>
        <p:spPr>
          <a:xfrm>
            <a:off x="4953608" y="1978100"/>
            <a:ext cx="3612041" cy="2829512"/>
          </a:xfrm>
          <a:prstGeom prst="rect">
            <a:avLst/>
          </a:prstGeom>
        </p:spPr>
      </p:pic>
      <p:sp>
        <p:nvSpPr>
          <p:cNvPr id="22" name="Oval 21"/>
          <p:cNvSpPr/>
          <p:nvPr/>
        </p:nvSpPr>
        <p:spPr bwMode="gray">
          <a:xfrm>
            <a:off x="4953608" y="2305634"/>
            <a:ext cx="3225504" cy="667568"/>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9" name="Picture 8"/>
          <p:cNvPicPr>
            <a:picLocks noChangeAspect="1"/>
          </p:cNvPicPr>
          <p:nvPr/>
        </p:nvPicPr>
        <p:blipFill>
          <a:blip r:embed="rId4"/>
          <a:stretch>
            <a:fillRect/>
          </a:stretch>
        </p:blipFill>
        <p:spPr>
          <a:xfrm>
            <a:off x="6010465" y="5715199"/>
            <a:ext cx="2555184" cy="657401"/>
          </a:xfrm>
          <a:prstGeom prst="rect">
            <a:avLst/>
          </a:prstGeom>
        </p:spPr>
      </p:pic>
      <p:sp>
        <p:nvSpPr>
          <p:cNvPr id="14" name="Oval 13"/>
          <p:cNvSpPr/>
          <p:nvPr/>
        </p:nvSpPr>
        <p:spPr bwMode="gray">
          <a:xfrm>
            <a:off x="6054067" y="6086651"/>
            <a:ext cx="335513" cy="185124"/>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244194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a “Leaderboard Group”</a:t>
            </a:r>
            <a:endParaRPr lang="de-DE" dirty="0"/>
          </a:p>
        </p:txBody>
      </p:sp>
      <p:sp>
        <p:nvSpPr>
          <p:cNvPr id="3" name="Text Placeholder 2"/>
          <p:cNvSpPr>
            <a:spLocks noGrp="1"/>
          </p:cNvSpPr>
          <p:nvPr>
            <p:ph type="body" sz="quarter" idx="10"/>
          </p:nvPr>
        </p:nvSpPr>
        <p:spPr>
          <a:xfrm>
            <a:off x="324000" y="1692000"/>
            <a:ext cx="8494714" cy="3831818"/>
          </a:xfrm>
        </p:spPr>
        <p:txBody>
          <a:bodyPr/>
          <a:lstStyle/>
          <a:p>
            <a:r>
              <a:rPr lang="en-US" dirty="0"/>
              <a:t>A “Leaderboard Group” can describe</a:t>
            </a:r>
          </a:p>
          <a:p>
            <a:pPr lvl="1"/>
            <a:r>
              <a:rPr lang="en-US" dirty="0"/>
              <a:t>A part of a larger event (e.g., “International Classes” at “</a:t>
            </a:r>
            <a:r>
              <a:rPr lang="en-US" dirty="0" err="1"/>
              <a:t>Kieler</a:t>
            </a:r>
            <a:r>
              <a:rPr lang="en-US" dirty="0"/>
              <a:t> </a:t>
            </a:r>
            <a:r>
              <a:rPr lang="en-US" dirty="0" err="1"/>
              <a:t>Woche</a:t>
            </a:r>
            <a:r>
              <a:rPr lang="en-US" dirty="0"/>
              <a:t>”)</a:t>
            </a:r>
          </a:p>
          <a:p>
            <a:pPr lvl="1"/>
            <a:r>
              <a:rPr lang="en-US" dirty="0"/>
              <a:t>A series of events, such as for a league (Extreme Sailing Series, Bundesliga)</a:t>
            </a:r>
          </a:p>
          <a:p>
            <a:pPr marL="0" lvl="1" indent="0">
              <a:buNone/>
            </a:pPr>
            <a:r>
              <a:rPr lang="en-US" dirty="0"/>
              <a:t>Needed also for single-class, single event set-ups</a:t>
            </a:r>
          </a:p>
          <a:p>
            <a:r>
              <a:rPr lang="en-US" dirty="0"/>
              <a:t>Optionally adjust the fields</a:t>
            </a:r>
          </a:p>
          <a:p>
            <a:pPr lvl="1"/>
            <a:r>
              <a:rPr lang="en-US" dirty="0"/>
              <a:t>Name (has to be globally unique)</a:t>
            </a:r>
          </a:p>
          <a:p>
            <a:pPr lvl="1"/>
            <a:r>
              <a:rPr lang="en-US" dirty="0"/>
              <a:t>Description</a:t>
            </a:r>
          </a:p>
          <a:p>
            <a:r>
              <a:rPr lang="en-US" dirty="0"/>
              <a:t>Optionally fill in a (usually shorter) display name</a:t>
            </a:r>
          </a:p>
          <a:p>
            <a:r>
              <a:rPr lang="en-US" dirty="0"/>
              <a:t>Press OK</a:t>
            </a:r>
          </a:p>
          <a:p>
            <a:pPr lvl="1"/>
            <a:r>
              <a:rPr lang="en-US" dirty="0"/>
              <a:t>The Leaderboard group is created and added to</a:t>
            </a:r>
            <a:br>
              <a:rPr lang="en-US" dirty="0"/>
            </a:br>
            <a:r>
              <a:rPr lang="en-US" dirty="0"/>
              <a:t>the new event</a:t>
            </a:r>
          </a:p>
        </p:txBody>
      </p:sp>
      <p:pic>
        <p:nvPicPr>
          <p:cNvPr id="4" name="Picture 3"/>
          <p:cNvPicPr>
            <a:picLocks noChangeAspect="1"/>
          </p:cNvPicPr>
          <p:nvPr/>
        </p:nvPicPr>
        <p:blipFill>
          <a:blip r:embed="rId2"/>
          <a:stretch>
            <a:fillRect/>
          </a:stretch>
        </p:blipFill>
        <p:spPr>
          <a:xfrm>
            <a:off x="5759820" y="2814112"/>
            <a:ext cx="3058894" cy="2370280"/>
          </a:xfrm>
          <a:prstGeom prst="rect">
            <a:avLst/>
          </a:prstGeom>
        </p:spPr>
      </p:pic>
      <p:sp>
        <p:nvSpPr>
          <p:cNvPr id="13" name="Oval 12"/>
          <p:cNvSpPr/>
          <p:nvPr/>
        </p:nvSpPr>
        <p:spPr bwMode="gray">
          <a:xfrm>
            <a:off x="5818455" y="4845750"/>
            <a:ext cx="369172" cy="202846"/>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6" name="Oval 15"/>
          <p:cNvSpPr/>
          <p:nvPr/>
        </p:nvSpPr>
        <p:spPr bwMode="gray">
          <a:xfrm>
            <a:off x="5754288" y="2918457"/>
            <a:ext cx="3225504" cy="1687201"/>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5" name="Picture 4"/>
          <p:cNvPicPr>
            <a:picLocks noChangeAspect="1"/>
          </p:cNvPicPr>
          <p:nvPr/>
        </p:nvPicPr>
        <p:blipFill>
          <a:blip r:embed="rId3"/>
          <a:stretch>
            <a:fillRect/>
          </a:stretch>
        </p:blipFill>
        <p:spPr>
          <a:xfrm>
            <a:off x="4211959" y="5581104"/>
            <a:ext cx="4606755" cy="725399"/>
          </a:xfrm>
          <a:prstGeom prst="rect">
            <a:avLst/>
          </a:prstGeom>
        </p:spPr>
      </p:pic>
    </p:spTree>
    <p:extLst>
      <p:ext uri="{BB962C8B-B14F-4D97-AF65-F5344CB8AC3E}">
        <p14:creationId xmlns:p14="http://schemas.microsoft.com/office/powerpoint/2010/main" val="1249133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Text Placeholder 2"/>
          <p:cNvSpPr>
            <a:spLocks noGrp="1"/>
          </p:cNvSpPr>
          <p:nvPr>
            <p:ph type="body" sz="quarter" idx="10"/>
          </p:nvPr>
        </p:nvSpPr>
        <p:spPr>
          <a:xfrm>
            <a:off x="324000" y="1692000"/>
            <a:ext cx="8494713" cy="4200800"/>
          </a:xfrm>
        </p:spPr>
        <p:txBody>
          <a:bodyPr/>
          <a:lstStyle/>
          <a:p>
            <a:pPr lvl="1"/>
            <a:r>
              <a:rPr lang="en-US" dirty="0"/>
              <a:t>Introduction to SAP Sailing Analytics</a:t>
            </a:r>
          </a:p>
          <a:p>
            <a:pPr lvl="2"/>
            <a:r>
              <a:rPr lang="en-US" dirty="0"/>
              <a:t>Overview Functions, Features, and Architecture</a:t>
            </a:r>
          </a:p>
          <a:p>
            <a:pPr lvl="1"/>
            <a:r>
              <a:rPr lang="en-US" dirty="0"/>
              <a:t>First Steps in the Administration Console</a:t>
            </a:r>
          </a:p>
          <a:p>
            <a:pPr lvl="2"/>
            <a:r>
              <a:rPr lang="en-US" dirty="0"/>
              <a:t>Enabling Users</a:t>
            </a:r>
          </a:p>
          <a:p>
            <a:pPr lvl="2"/>
            <a:r>
              <a:rPr lang="en-US" dirty="0"/>
              <a:t>Creating an Event</a:t>
            </a:r>
          </a:p>
          <a:p>
            <a:pPr lvl="2"/>
            <a:r>
              <a:rPr lang="en-US" dirty="0"/>
              <a:t>Adding a Simple Regatta with a Leaderboard</a:t>
            </a:r>
          </a:p>
          <a:p>
            <a:pPr lvl="2"/>
            <a:r>
              <a:rPr lang="en-US" dirty="0"/>
              <a:t>Adding Competitors</a:t>
            </a:r>
          </a:p>
          <a:p>
            <a:pPr lvl="2"/>
            <a:r>
              <a:rPr lang="en-US" dirty="0"/>
              <a:t>Entering Scores</a:t>
            </a:r>
          </a:p>
          <a:p>
            <a:pPr lvl="1"/>
            <a:r>
              <a:rPr lang="en-US" dirty="0"/>
              <a:t>Using the Race Manager App</a:t>
            </a:r>
          </a:p>
          <a:p>
            <a:pPr lvl="2"/>
            <a:r>
              <a:rPr lang="en-US" dirty="0"/>
              <a:t>Binding a Device</a:t>
            </a:r>
          </a:p>
          <a:p>
            <a:pPr lvl="2"/>
            <a:r>
              <a:rPr lang="en-US" dirty="0"/>
              <a:t>Logging On</a:t>
            </a:r>
          </a:p>
          <a:p>
            <a:pPr lvl="2"/>
            <a:r>
              <a:rPr lang="en-US" dirty="0"/>
              <a:t>Planning and Running a Race</a:t>
            </a:r>
          </a:p>
          <a:p>
            <a:pPr lvl="2"/>
            <a:r>
              <a:rPr lang="en-US" dirty="0"/>
              <a:t>Regularly Updating Wind Data</a:t>
            </a:r>
          </a:p>
        </p:txBody>
      </p:sp>
    </p:spTree>
    <p:extLst>
      <p:ext uri="{BB962C8B-B14F-4D97-AF65-F5344CB8AC3E}">
        <p14:creationId xmlns:p14="http://schemas.microsoft.com/office/powerpoint/2010/main" val="96046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p:nvPr/>
        </p:nvPicPr>
        <p:blipFill>
          <a:blip r:embed="rId2"/>
          <a:stretch/>
        </p:blipFill>
        <p:spPr>
          <a:xfrm>
            <a:off x="5932805" y="1332244"/>
            <a:ext cx="2339640" cy="676800"/>
          </a:xfrm>
          <a:prstGeom prst="rect">
            <a:avLst/>
          </a:prstGeom>
          <a:ln>
            <a:noFill/>
          </a:ln>
        </p:spPr>
      </p:pic>
      <p:sp>
        <p:nvSpPr>
          <p:cNvPr id="2" name="Title 1"/>
          <p:cNvSpPr>
            <a:spLocks noGrp="1"/>
          </p:cNvSpPr>
          <p:nvPr>
            <p:ph type="title"/>
          </p:nvPr>
        </p:nvSpPr>
        <p:spPr/>
        <p:txBody>
          <a:bodyPr/>
          <a:lstStyle/>
          <a:p>
            <a:r>
              <a:rPr lang="en-US" dirty="0"/>
              <a:t>Adding a Regatta</a:t>
            </a:r>
            <a:endParaRPr lang="de-DE" dirty="0"/>
          </a:p>
        </p:txBody>
      </p:sp>
      <p:sp>
        <p:nvSpPr>
          <p:cNvPr id="3" name="Text Placeholder 2"/>
          <p:cNvSpPr>
            <a:spLocks noGrp="1"/>
          </p:cNvSpPr>
          <p:nvPr>
            <p:ph type="body" sz="quarter" idx="10"/>
          </p:nvPr>
        </p:nvSpPr>
        <p:spPr>
          <a:xfrm>
            <a:off x="324000" y="1692000"/>
            <a:ext cx="8494714" cy="3831818"/>
          </a:xfrm>
        </p:spPr>
        <p:txBody>
          <a:bodyPr/>
          <a:lstStyle/>
          <a:p>
            <a:r>
              <a:rPr lang="de-DE" spc="-1" dirty="0" err="1">
                <a:solidFill>
                  <a:srgbClr val="000000"/>
                </a:solidFill>
                <a:uFill>
                  <a:solidFill>
                    <a:srgbClr val="FFFFFF"/>
                  </a:solidFill>
                </a:uFill>
              </a:rPr>
              <a:t>Choose</a:t>
            </a:r>
            <a:r>
              <a:rPr lang="de-DE" spc="-1" dirty="0">
                <a:solidFill>
                  <a:srgbClr val="000000"/>
                </a:solidFill>
                <a:uFill>
                  <a:solidFill>
                    <a:srgbClr val="FFFFFF"/>
                  </a:solidFill>
                </a:uFill>
              </a:rPr>
              <a:t> “Yes” </a:t>
            </a:r>
            <a:r>
              <a:rPr lang="de-DE" spc="-1" dirty="0" err="1">
                <a:solidFill>
                  <a:srgbClr val="000000"/>
                </a:solidFill>
                <a:uFill>
                  <a:solidFill>
                    <a:srgbClr val="FFFFFF"/>
                  </a:solidFill>
                </a:uFill>
              </a:rPr>
              <a:t>to</a:t>
            </a:r>
            <a:r>
              <a:rPr lang="de-DE" spc="-1" dirty="0">
                <a:solidFill>
                  <a:srgbClr val="000000"/>
                </a:solidFill>
                <a:uFill>
                  <a:solidFill>
                    <a:srgbClr val="FFFFFF"/>
                  </a:solidFill>
                </a:uFill>
              </a:rPr>
              <a:t> </a:t>
            </a:r>
            <a:r>
              <a:rPr lang="de-DE" spc="-1" dirty="0" err="1">
                <a:solidFill>
                  <a:srgbClr val="000000"/>
                </a:solidFill>
                <a:uFill>
                  <a:solidFill>
                    <a:srgbClr val="FFFFFF"/>
                  </a:solidFill>
                </a:uFill>
              </a:rPr>
              <a:t>create</a:t>
            </a:r>
            <a:r>
              <a:rPr lang="de-DE" spc="-1" dirty="0">
                <a:solidFill>
                  <a:srgbClr val="000000"/>
                </a:solidFill>
                <a:uFill>
                  <a:solidFill>
                    <a:srgbClr val="FFFFFF"/>
                  </a:solidFill>
                </a:uFill>
              </a:rPr>
              <a:t> a </a:t>
            </a:r>
            <a:r>
              <a:rPr lang="de-DE" spc="-1" dirty="0" err="1">
                <a:solidFill>
                  <a:srgbClr val="000000"/>
                </a:solidFill>
                <a:uFill>
                  <a:solidFill>
                    <a:srgbClr val="FFFFFF"/>
                  </a:solidFill>
                </a:uFill>
              </a:rPr>
              <a:t>default</a:t>
            </a:r>
            <a:r>
              <a:rPr lang="de-DE" spc="-1" dirty="0">
                <a:solidFill>
                  <a:srgbClr val="000000"/>
                </a:solidFill>
                <a:uFill>
                  <a:solidFill>
                    <a:srgbClr val="FFFFFF"/>
                  </a:solidFill>
                </a:uFill>
              </a:rPr>
              <a:t> Regatta</a:t>
            </a:r>
            <a:endParaRPr lang="de-DE" b="1" spc="-1" dirty="0">
              <a:solidFill>
                <a:srgbClr val="000000"/>
              </a:solidFill>
              <a:uFill>
                <a:solidFill>
                  <a:srgbClr val="FFFFFF"/>
                </a:solidFill>
              </a:uFill>
            </a:endParaRPr>
          </a:p>
          <a:p>
            <a:r>
              <a:rPr lang="de-DE" spc="-1" dirty="0" err="1">
                <a:solidFill>
                  <a:srgbClr val="000000"/>
                </a:solidFill>
                <a:uFill>
                  <a:solidFill>
                    <a:srgbClr val="FFFFFF"/>
                  </a:solidFill>
                </a:uFill>
              </a:rPr>
              <a:t>Fill</a:t>
            </a:r>
            <a:r>
              <a:rPr lang="de-DE" spc="-1" dirty="0">
                <a:solidFill>
                  <a:srgbClr val="000000"/>
                </a:solidFill>
                <a:uFill>
                  <a:solidFill>
                    <a:srgbClr val="FFFFFF"/>
                  </a:solidFill>
                </a:uFill>
              </a:rPr>
              <a:t> in </a:t>
            </a:r>
            <a:r>
              <a:rPr lang="de-DE" spc="-1" dirty="0" err="1">
                <a:solidFill>
                  <a:srgbClr val="000000"/>
                </a:solidFill>
                <a:uFill>
                  <a:solidFill>
                    <a:srgbClr val="FFFFFF"/>
                  </a:solidFill>
                </a:uFill>
              </a:rPr>
              <a:t>the</a:t>
            </a:r>
            <a:r>
              <a:rPr lang="de-DE" spc="-1" dirty="0">
                <a:solidFill>
                  <a:srgbClr val="000000"/>
                </a:solidFill>
                <a:uFill>
                  <a:solidFill>
                    <a:srgbClr val="FFFFFF"/>
                  </a:solidFill>
                </a:uFill>
              </a:rPr>
              <a:t> </a:t>
            </a:r>
            <a:r>
              <a:rPr lang="de-DE" spc="-1" dirty="0" err="1">
                <a:solidFill>
                  <a:srgbClr val="000000"/>
                </a:solidFill>
                <a:uFill>
                  <a:solidFill>
                    <a:srgbClr val="FFFFFF"/>
                  </a:solidFill>
                </a:uFill>
              </a:rPr>
              <a:t>fields</a:t>
            </a:r>
            <a:endParaRPr lang="en-US" dirty="0"/>
          </a:p>
          <a:p>
            <a:pPr lvl="1"/>
            <a:r>
              <a:rPr lang="en-US" dirty="0"/>
              <a:t>Name</a:t>
            </a:r>
          </a:p>
          <a:p>
            <a:pPr lvl="1"/>
            <a:r>
              <a:rPr lang="en-US" dirty="0"/>
              <a:t>Boat Class</a:t>
            </a:r>
          </a:p>
          <a:p>
            <a:pPr lvl="1"/>
            <a:r>
              <a:rPr lang="en-US" dirty="0"/>
              <a:t>Event (select the one created before)</a:t>
            </a:r>
          </a:p>
          <a:p>
            <a:pPr lvl="1"/>
            <a:r>
              <a:rPr lang="en-US" dirty="0"/>
              <a:t>Course Area (select the auto-created “Default”)</a:t>
            </a:r>
          </a:p>
          <a:p>
            <a:r>
              <a:rPr lang="en-US" dirty="0"/>
              <a:t>Press OK</a:t>
            </a:r>
          </a:p>
          <a:p>
            <a:r>
              <a:rPr lang="en-US" dirty="0"/>
              <a:t>Press OK on the “Add Regatta…” dialog</a:t>
            </a:r>
          </a:p>
          <a:p>
            <a:r>
              <a:rPr lang="en-US" dirty="0"/>
              <a:t>In the popup “Create default regatta leaderboard” press “Yes”</a:t>
            </a:r>
          </a:p>
          <a:p>
            <a:pPr lvl="1"/>
            <a:r>
              <a:rPr lang="en-US" dirty="0"/>
              <a:t>The regatta has one series with one fleet and no races yet</a:t>
            </a:r>
          </a:p>
        </p:txBody>
      </p:sp>
      <p:sp>
        <p:nvSpPr>
          <p:cNvPr id="14" name="Oval 13"/>
          <p:cNvSpPr/>
          <p:nvPr/>
        </p:nvSpPr>
        <p:spPr bwMode="gray">
          <a:xfrm>
            <a:off x="5988881" y="1673671"/>
            <a:ext cx="488054" cy="192908"/>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grpSp>
        <p:nvGrpSpPr>
          <p:cNvPr id="9" name="Group 8"/>
          <p:cNvGrpSpPr/>
          <p:nvPr/>
        </p:nvGrpSpPr>
        <p:grpSpPr>
          <a:xfrm>
            <a:off x="6705683" y="4860006"/>
            <a:ext cx="2113031" cy="706525"/>
            <a:chOff x="7070909" y="4869957"/>
            <a:chExt cx="1672924" cy="559368"/>
          </a:xfrm>
        </p:grpSpPr>
        <p:pic>
          <p:nvPicPr>
            <p:cNvPr id="8" name="Picture 7"/>
            <p:cNvPicPr>
              <a:picLocks noChangeAspect="1"/>
            </p:cNvPicPr>
            <p:nvPr/>
          </p:nvPicPr>
          <p:blipFill>
            <a:blip r:embed="rId3"/>
            <a:stretch>
              <a:fillRect/>
            </a:stretch>
          </p:blipFill>
          <p:spPr>
            <a:xfrm>
              <a:off x="7070909" y="4869957"/>
              <a:ext cx="1672924" cy="559368"/>
            </a:xfrm>
            <a:prstGeom prst="rect">
              <a:avLst/>
            </a:prstGeom>
          </p:spPr>
        </p:pic>
        <p:sp>
          <p:nvSpPr>
            <p:cNvPr id="19" name="Oval 18"/>
            <p:cNvSpPr/>
            <p:nvPr/>
          </p:nvSpPr>
          <p:spPr bwMode="gray">
            <a:xfrm>
              <a:off x="7070909" y="5149641"/>
              <a:ext cx="314266" cy="220919"/>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grpSp>
      <p:pic>
        <p:nvPicPr>
          <p:cNvPr id="6" name="Picture 5"/>
          <p:cNvPicPr>
            <a:picLocks noChangeAspect="1"/>
          </p:cNvPicPr>
          <p:nvPr/>
        </p:nvPicPr>
        <p:blipFill>
          <a:blip r:embed="rId4"/>
          <a:stretch>
            <a:fillRect/>
          </a:stretch>
        </p:blipFill>
        <p:spPr>
          <a:xfrm>
            <a:off x="5568281" y="2177466"/>
            <a:ext cx="3250433" cy="2207025"/>
          </a:xfrm>
          <a:prstGeom prst="rect">
            <a:avLst/>
          </a:prstGeom>
        </p:spPr>
      </p:pic>
      <p:sp>
        <p:nvSpPr>
          <p:cNvPr id="12" name="Oval 11"/>
          <p:cNvSpPr/>
          <p:nvPr/>
        </p:nvSpPr>
        <p:spPr bwMode="gray">
          <a:xfrm>
            <a:off x="5610691" y="4158790"/>
            <a:ext cx="229330" cy="140244"/>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27657463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Linking Regatta Leaderboard to Event Leaderboard Group</a:t>
            </a:r>
            <a:endParaRPr lang="de-DE" dirty="0"/>
          </a:p>
        </p:txBody>
      </p:sp>
      <p:sp>
        <p:nvSpPr>
          <p:cNvPr id="3" name="Text Placeholder 2"/>
          <p:cNvSpPr>
            <a:spLocks noGrp="1"/>
          </p:cNvSpPr>
          <p:nvPr>
            <p:ph type="body" sz="quarter" idx="10"/>
          </p:nvPr>
        </p:nvSpPr>
        <p:spPr>
          <a:xfrm>
            <a:off x="324000" y="1692000"/>
            <a:ext cx="8494714" cy="3831818"/>
          </a:xfrm>
        </p:spPr>
        <p:txBody>
          <a:bodyPr/>
          <a:lstStyle/>
          <a:p>
            <a:r>
              <a:rPr lang="en-US" dirty="0"/>
              <a:t>Press OK on the popup dialog that</a:t>
            </a:r>
            <a:br>
              <a:rPr lang="en-US" dirty="0"/>
            </a:br>
            <a:r>
              <a:rPr lang="en-US" dirty="0"/>
              <a:t>suggests to link the regatta leaderboard</a:t>
            </a:r>
            <a:br>
              <a:rPr lang="en-US" dirty="0"/>
            </a:br>
            <a:r>
              <a:rPr lang="en-US" dirty="0"/>
              <a:t>to the event’s leaderboard group</a:t>
            </a:r>
          </a:p>
        </p:txBody>
      </p:sp>
      <p:grpSp>
        <p:nvGrpSpPr>
          <p:cNvPr id="8" name="Group 7"/>
          <p:cNvGrpSpPr/>
          <p:nvPr/>
        </p:nvGrpSpPr>
        <p:grpSpPr>
          <a:xfrm>
            <a:off x="5704039" y="1692000"/>
            <a:ext cx="3114675" cy="1181100"/>
            <a:chOff x="6582505" y="4101631"/>
            <a:chExt cx="3114675" cy="1181100"/>
          </a:xfrm>
        </p:grpSpPr>
        <p:pic>
          <p:nvPicPr>
            <p:cNvPr id="6" name="Picture 5"/>
            <p:cNvPicPr>
              <a:picLocks noChangeAspect="1"/>
            </p:cNvPicPr>
            <p:nvPr/>
          </p:nvPicPr>
          <p:blipFill>
            <a:blip r:embed="rId2"/>
            <a:stretch>
              <a:fillRect/>
            </a:stretch>
          </p:blipFill>
          <p:spPr>
            <a:xfrm>
              <a:off x="6582505" y="4101631"/>
              <a:ext cx="3114675" cy="1181100"/>
            </a:xfrm>
            <a:prstGeom prst="rect">
              <a:avLst/>
            </a:prstGeom>
          </p:spPr>
        </p:pic>
        <p:sp>
          <p:nvSpPr>
            <p:cNvPr id="15" name="Oval 14"/>
            <p:cNvSpPr/>
            <p:nvPr/>
          </p:nvSpPr>
          <p:spPr bwMode="gray">
            <a:xfrm>
              <a:off x="6728180" y="4863710"/>
              <a:ext cx="397045" cy="252443"/>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grpSp>
    </p:spTree>
    <p:extLst>
      <p:ext uri="{BB962C8B-B14F-4D97-AF65-F5344CB8AC3E}">
        <p14:creationId xmlns:p14="http://schemas.microsoft.com/office/powerpoint/2010/main" val="2171011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Races to the Regatta</a:t>
            </a:r>
            <a:endParaRPr lang="de-DE" dirty="0"/>
          </a:p>
        </p:txBody>
      </p:sp>
      <p:sp>
        <p:nvSpPr>
          <p:cNvPr id="3" name="Text Placeholder 2"/>
          <p:cNvSpPr>
            <a:spLocks noGrp="1"/>
          </p:cNvSpPr>
          <p:nvPr>
            <p:ph type="body" sz="quarter" idx="10"/>
          </p:nvPr>
        </p:nvSpPr>
        <p:spPr>
          <a:xfrm>
            <a:off x="324000" y="1692000"/>
            <a:ext cx="8494714" cy="3831818"/>
          </a:xfrm>
        </p:spPr>
        <p:txBody>
          <a:bodyPr/>
          <a:lstStyle/>
          <a:p>
            <a:r>
              <a:rPr lang="en-US" dirty="0"/>
              <a:t>Select regatta (</a:t>
            </a:r>
            <a:r>
              <a:rPr lang="en-US" dirty="0">
                <a:solidFill>
                  <a:srgbClr val="FF0000"/>
                </a:solidFill>
              </a:rPr>
              <a:t>1</a:t>
            </a:r>
            <a:r>
              <a:rPr lang="en-US" dirty="0"/>
              <a:t>)</a:t>
            </a:r>
          </a:p>
          <a:p>
            <a:r>
              <a:rPr lang="en-US" dirty="0"/>
              <a:t>Click “Edit” icon for Default series (</a:t>
            </a:r>
            <a:r>
              <a:rPr lang="en-US" dirty="0">
                <a:solidFill>
                  <a:srgbClr val="FF0000"/>
                </a:solidFill>
              </a:rPr>
              <a:t>2</a:t>
            </a:r>
            <a:r>
              <a:rPr lang="en-US" dirty="0"/>
              <a:t>)</a:t>
            </a:r>
          </a:p>
          <a:p>
            <a:r>
              <a:rPr lang="en-US" dirty="0"/>
              <a:t>In the “to” drop-down, select number</a:t>
            </a:r>
            <a:br>
              <a:rPr lang="en-US" dirty="0"/>
            </a:br>
            <a:r>
              <a:rPr lang="en-US" dirty="0"/>
              <a:t>of races to add (</a:t>
            </a:r>
            <a:r>
              <a:rPr lang="en-US" dirty="0">
                <a:solidFill>
                  <a:srgbClr val="FF0000"/>
                </a:solidFill>
              </a:rPr>
              <a:t>3</a:t>
            </a:r>
            <a:r>
              <a:rPr lang="en-US" dirty="0"/>
              <a:t>)</a:t>
            </a:r>
          </a:p>
          <a:p>
            <a:r>
              <a:rPr lang="en-US" dirty="0"/>
              <a:t>Click “Add” (</a:t>
            </a:r>
            <a:r>
              <a:rPr lang="en-US" dirty="0">
                <a:solidFill>
                  <a:srgbClr val="FF0000"/>
                </a:solidFill>
              </a:rPr>
              <a:t>4</a:t>
            </a:r>
            <a:r>
              <a:rPr lang="en-US" dirty="0"/>
              <a:t>)</a:t>
            </a:r>
          </a:p>
          <a:p>
            <a:r>
              <a:rPr lang="en-US" dirty="0"/>
              <a:t>Click “OK” (</a:t>
            </a:r>
            <a:r>
              <a:rPr lang="en-US" dirty="0">
                <a:solidFill>
                  <a:srgbClr val="FF0000"/>
                </a:solidFill>
              </a:rPr>
              <a:t>5</a:t>
            </a:r>
            <a:r>
              <a:rPr lang="en-US" dirty="0"/>
              <a:t>)</a:t>
            </a:r>
          </a:p>
          <a:p>
            <a:endParaRPr lang="en-US" dirty="0"/>
          </a:p>
        </p:txBody>
      </p:sp>
      <p:pic>
        <p:nvPicPr>
          <p:cNvPr id="6" name="Picture 5"/>
          <p:cNvPicPr>
            <a:picLocks noChangeAspect="1"/>
          </p:cNvPicPr>
          <p:nvPr/>
        </p:nvPicPr>
        <p:blipFill>
          <a:blip r:embed="rId2"/>
          <a:stretch>
            <a:fillRect/>
          </a:stretch>
        </p:blipFill>
        <p:spPr>
          <a:xfrm>
            <a:off x="4579300" y="1402074"/>
            <a:ext cx="4239414" cy="2092012"/>
          </a:xfrm>
          <a:prstGeom prst="rect">
            <a:avLst/>
          </a:prstGeom>
        </p:spPr>
      </p:pic>
      <p:sp>
        <p:nvSpPr>
          <p:cNvPr id="12" name="Oval 11"/>
          <p:cNvSpPr/>
          <p:nvPr/>
        </p:nvSpPr>
        <p:spPr bwMode="gray">
          <a:xfrm>
            <a:off x="4579300" y="1918557"/>
            <a:ext cx="211484" cy="176309"/>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7" name="TextBox 16"/>
          <p:cNvSpPr txBox="1"/>
          <p:nvPr/>
        </p:nvSpPr>
        <p:spPr>
          <a:xfrm>
            <a:off x="4443117" y="1868211"/>
            <a:ext cx="128240" cy="276999"/>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800" kern="0" dirty="0">
                <a:solidFill>
                  <a:srgbClr val="FF0000"/>
                </a:solidFill>
                <a:ea typeface="Arial Unicode MS" pitchFamily="34" charset="-128"/>
                <a:cs typeface="Arial Unicode MS" pitchFamily="34" charset="-128"/>
              </a:rPr>
              <a:t>1</a:t>
            </a:r>
            <a:endParaRPr lang="de-DE" sz="1800" kern="0" dirty="0" err="1">
              <a:solidFill>
                <a:srgbClr val="FF0000"/>
              </a:solidFill>
              <a:ea typeface="Arial Unicode MS" pitchFamily="34" charset="-128"/>
              <a:cs typeface="Arial Unicode MS" pitchFamily="34" charset="-128"/>
            </a:endParaRPr>
          </a:p>
        </p:txBody>
      </p:sp>
      <p:sp>
        <p:nvSpPr>
          <p:cNvPr id="20" name="Oval 19"/>
          <p:cNvSpPr/>
          <p:nvPr/>
        </p:nvSpPr>
        <p:spPr bwMode="gray">
          <a:xfrm>
            <a:off x="8493261" y="3321011"/>
            <a:ext cx="123416" cy="106587"/>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1" name="TextBox 20"/>
          <p:cNvSpPr txBox="1"/>
          <p:nvPr/>
        </p:nvSpPr>
        <p:spPr>
          <a:xfrm>
            <a:off x="8365021" y="3235804"/>
            <a:ext cx="128240" cy="276999"/>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kern="0" dirty="0">
                <a:solidFill>
                  <a:srgbClr val="FF0000"/>
                </a:solidFill>
                <a:ea typeface="Arial Unicode MS" pitchFamily="34" charset="-128"/>
                <a:cs typeface="Arial Unicode MS" pitchFamily="34" charset="-128"/>
              </a:rPr>
              <a:t>2</a:t>
            </a:r>
            <a:endParaRPr lang="de-DE" sz="1800" kern="0" dirty="0" err="1">
              <a:solidFill>
                <a:srgbClr val="FF0000"/>
              </a:solidFill>
              <a:ea typeface="Arial Unicode MS" pitchFamily="34" charset="-128"/>
              <a:cs typeface="Arial Unicode MS" pitchFamily="34" charset="-128"/>
            </a:endParaRPr>
          </a:p>
        </p:txBody>
      </p:sp>
      <p:pic>
        <p:nvPicPr>
          <p:cNvPr id="10" name="Picture 9"/>
          <p:cNvPicPr>
            <a:picLocks noChangeAspect="1"/>
          </p:cNvPicPr>
          <p:nvPr/>
        </p:nvPicPr>
        <p:blipFill>
          <a:blip r:embed="rId3"/>
          <a:stretch>
            <a:fillRect/>
          </a:stretch>
        </p:blipFill>
        <p:spPr>
          <a:xfrm>
            <a:off x="6660544" y="3625929"/>
            <a:ext cx="2158170" cy="1938981"/>
          </a:xfrm>
          <a:prstGeom prst="rect">
            <a:avLst/>
          </a:prstGeom>
        </p:spPr>
      </p:pic>
      <p:sp>
        <p:nvSpPr>
          <p:cNvPr id="16" name="Oval 15"/>
          <p:cNvSpPr/>
          <p:nvPr/>
        </p:nvSpPr>
        <p:spPr bwMode="gray">
          <a:xfrm>
            <a:off x="7413374" y="4783004"/>
            <a:ext cx="345002" cy="853940"/>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2" name="TextBox 21"/>
          <p:cNvSpPr txBox="1"/>
          <p:nvPr/>
        </p:nvSpPr>
        <p:spPr>
          <a:xfrm>
            <a:off x="8754594" y="4754064"/>
            <a:ext cx="128240" cy="276999"/>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kern="0" dirty="0">
                <a:solidFill>
                  <a:srgbClr val="FF0000"/>
                </a:solidFill>
                <a:ea typeface="Arial Unicode MS" pitchFamily="34" charset="-128"/>
                <a:cs typeface="Arial Unicode MS" pitchFamily="34" charset="-128"/>
              </a:rPr>
              <a:t>4</a:t>
            </a:r>
            <a:endParaRPr lang="de-DE" sz="1800" kern="0" dirty="0" err="1">
              <a:solidFill>
                <a:srgbClr val="FF0000"/>
              </a:solidFill>
              <a:ea typeface="Arial Unicode MS" pitchFamily="34" charset="-128"/>
              <a:cs typeface="Arial Unicode MS" pitchFamily="34" charset="-128"/>
            </a:endParaRPr>
          </a:p>
        </p:txBody>
      </p:sp>
      <p:sp>
        <p:nvSpPr>
          <p:cNvPr id="23" name="TextBox 22"/>
          <p:cNvSpPr txBox="1"/>
          <p:nvPr/>
        </p:nvSpPr>
        <p:spPr>
          <a:xfrm>
            <a:off x="7285134" y="4754064"/>
            <a:ext cx="128240" cy="276999"/>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kern="0" dirty="0">
                <a:solidFill>
                  <a:srgbClr val="FF0000"/>
                </a:solidFill>
                <a:ea typeface="Arial Unicode MS" pitchFamily="34" charset="-128"/>
                <a:cs typeface="Arial Unicode MS" pitchFamily="34" charset="-128"/>
              </a:rPr>
              <a:t>3</a:t>
            </a:r>
            <a:endParaRPr lang="de-DE" sz="1800" kern="0" dirty="0" err="1">
              <a:solidFill>
                <a:srgbClr val="FF0000"/>
              </a:solidFill>
              <a:ea typeface="Arial Unicode MS" pitchFamily="34" charset="-128"/>
              <a:cs typeface="Arial Unicode MS" pitchFamily="34" charset="-128"/>
            </a:endParaRPr>
          </a:p>
        </p:txBody>
      </p:sp>
      <p:sp>
        <p:nvSpPr>
          <p:cNvPr id="18" name="Oval 17"/>
          <p:cNvSpPr/>
          <p:nvPr/>
        </p:nvSpPr>
        <p:spPr bwMode="gray">
          <a:xfrm>
            <a:off x="8415201" y="4787672"/>
            <a:ext cx="314266" cy="220919"/>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4" name="TextBox 23"/>
          <p:cNvSpPr txBox="1"/>
          <p:nvPr/>
        </p:nvSpPr>
        <p:spPr>
          <a:xfrm>
            <a:off x="6999937" y="5085978"/>
            <a:ext cx="128240" cy="276999"/>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kern="0" dirty="0">
                <a:solidFill>
                  <a:srgbClr val="FF0000"/>
                </a:solidFill>
                <a:ea typeface="Arial Unicode MS" pitchFamily="34" charset="-128"/>
                <a:cs typeface="Arial Unicode MS" pitchFamily="34" charset="-128"/>
              </a:rPr>
              <a:t>5</a:t>
            </a:r>
            <a:endParaRPr lang="de-DE" sz="1800" kern="0" dirty="0" err="1">
              <a:solidFill>
                <a:srgbClr val="FF0000"/>
              </a:solidFill>
              <a:ea typeface="Arial Unicode MS" pitchFamily="34" charset="-128"/>
              <a:cs typeface="Arial Unicode MS" pitchFamily="34" charset="-128"/>
            </a:endParaRPr>
          </a:p>
        </p:txBody>
      </p:sp>
      <p:sp>
        <p:nvSpPr>
          <p:cNvPr id="25" name="Oval 24"/>
          <p:cNvSpPr/>
          <p:nvPr/>
        </p:nvSpPr>
        <p:spPr bwMode="gray">
          <a:xfrm>
            <a:off x="6660544" y="5119586"/>
            <a:ext cx="314266" cy="220919"/>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15" name="Picture 14"/>
          <p:cNvPicPr>
            <a:picLocks noChangeAspect="1"/>
          </p:cNvPicPr>
          <p:nvPr/>
        </p:nvPicPr>
        <p:blipFill>
          <a:blip r:embed="rId4"/>
          <a:stretch>
            <a:fillRect/>
          </a:stretch>
        </p:blipFill>
        <p:spPr>
          <a:xfrm>
            <a:off x="1750905" y="5988855"/>
            <a:ext cx="5165998" cy="392489"/>
          </a:xfrm>
          <a:prstGeom prst="rect">
            <a:avLst/>
          </a:prstGeom>
        </p:spPr>
      </p:pic>
      <p:sp>
        <p:nvSpPr>
          <p:cNvPr id="26" name="Oval 25"/>
          <p:cNvSpPr/>
          <p:nvPr/>
        </p:nvSpPr>
        <p:spPr bwMode="gray">
          <a:xfrm>
            <a:off x="2431677" y="6132985"/>
            <a:ext cx="816406" cy="265579"/>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866299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Enjoy Event Web Site</a:t>
            </a:r>
            <a:endParaRPr lang="de-DE" dirty="0"/>
          </a:p>
        </p:txBody>
      </p:sp>
      <p:sp>
        <p:nvSpPr>
          <p:cNvPr id="3" name="Text Placeholder 2"/>
          <p:cNvSpPr>
            <a:spLocks noGrp="1"/>
          </p:cNvSpPr>
          <p:nvPr>
            <p:ph type="body" sz="quarter" idx="10"/>
          </p:nvPr>
        </p:nvSpPr>
        <p:spPr>
          <a:xfrm>
            <a:off x="324000" y="1692000"/>
            <a:ext cx="8494714" cy="3831818"/>
          </a:xfrm>
        </p:spPr>
        <p:txBody>
          <a:bodyPr/>
          <a:lstStyle/>
          <a:p>
            <a:r>
              <a:rPr lang="en-US" dirty="0"/>
              <a:t>In the ”Events” tab click on event name link</a:t>
            </a:r>
          </a:p>
          <a:p>
            <a:endParaRPr lang="en-US" dirty="0"/>
          </a:p>
          <a:p>
            <a:endParaRPr lang="en-US" dirty="0"/>
          </a:p>
          <a:p>
            <a:endParaRPr lang="en-US" dirty="0"/>
          </a:p>
          <a:p>
            <a:endParaRPr lang="en-US" dirty="0"/>
          </a:p>
          <a:p>
            <a:r>
              <a:rPr lang="en-US" dirty="0"/>
              <a:t>This opens the event web site</a:t>
            </a:r>
          </a:p>
          <a:p>
            <a:pPr lvl="1"/>
            <a:r>
              <a:rPr lang="en-US" dirty="0"/>
              <a:t>Overview shows regatta</a:t>
            </a:r>
          </a:p>
          <a:p>
            <a:pPr lvl="1"/>
            <a:r>
              <a:rPr lang="en-US" dirty="0"/>
              <a:t>Generic event logo</a:t>
            </a:r>
          </a:p>
          <a:p>
            <a:pPr lvl="1"/>
            <a:r>
              <a:rPr lang="en-US" dirty="0"/>
              <a:t>Generic event stage image</a:t>
            </a:r>
          </a:p>
          <a:p>
            <a:pPr lvl="1"/>
            <a:r>
              <a:rPr lang="en-US" dirty="0"/>
              <a:t>Empty leaderboard with columns for races</a:t>
            </a:r>
          </a:p>
        </p:txBody>
      </p:sp>
      <p:pic>
        <p:nvPicPr>
          <p:cNvPr id="6" name="Picture 5"/>
          <p:cNvPicPr>
            <a:picLocks noChangeAspect="1"/>
          </p:cNvPicPr>
          <p:nvPr/>
        </p:nvPicPr>
        <p:blipFill>
          <a:blip r:embed="rId2"/>
          <a:stretch>
            <a:fillRect/>
          </a:stretch>
        </p:blipFill>
        <p:spPr>
          <a:xfrm>
            <a:off x="5566832" y="1353197"/>
            <a:ext cx="3251882" cy="2254712"/>
          </a:xfrm>
          <a:prstGeom prst="rect">
            <a:avLst/>
          </a:prstGeom>
        </p:spPr>
      </p:pic>
      <p:pic>
        <p:nvPicPr>
          <p:cNvPr id="8" name="Picture 7"/>
          <p:cNvPicPr>
            <a:picLocks noChangeAspect="1"/>
          </p:cNvPicPr>
          <p:nvPr/>
        </p:nvPicPr>
        <p:blipFill>
          <a:blip r:embed="rId3"/>
          <a:stretch>
            <a:fillRect/>
          </a:stretch>
        </p:blipFill>
        <p:spPr>
          <a:xfrm>
            <a:off x="5566832" y="3881106"/>
            <a:ext cx="3251882" cy="2254712"/>
          </a:xfrm>
          <a:prstGeom prst="rect">
            <a:avLst/>
          </a:prstGeom>
        </p:spPr>
      </p:pic>
      <p:pic>
        <p:nvPicPr>
          <p:cNvPr id="10" name="Picture 9"/>
          <p:cNvPicPr>
            <a:picLocks noChangeAspect="1"/>
          </p:cNvPicPr>
          <p:nvPr/>
        </p:nvPicPr>
        <p:blipFill>
          <a:blip r:embed="rId4"/>
          <a:stretch>
            <a:fillRect/>
          </a:stretch>
        </p:blipFill>
        <p:spPr>
          <a:xfrm>
            <a:off x="979060" y="2109553"/>
            <a:ext cx="3166596" cy="1357113"/>
          </a:xfrm>
          <a:prstGeom prst="rect">
            <a:avLst/>
          </a:prstGeom>
        </p:spPr>
      </p:pic>
      <p:sp>
        <p:nvSpPr>
          <p:cNvPr id="18" name="Oval 17"/>
          <p:cNvSpPr/>
          <p:nvPr/>
        </p:nvSpPr>
        <p:spPr bwMode="gray">
          <a:xfrm>
            <a:off x="2088542" y="2866615"/>
            <a:ext cx="390997" cy="190735"/>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19" name="Picture 18"/>
          <p:cNvPicPr>
            <a:picLocks noChangeAspect="1"/>
          </p:cNvPicPr>
          <p:nvPr/>
        </p:nvPicPr>
        <p:blipFill>
          <a:blip r:embed="rId5"/>
          <a:stretch>
            <a:fillRect/>
          </a:stretch>
        </p:blipFill>
        <p:spPr>
          <a:xfrm>
            <a:off x="2866967" y="5523818"/>
            <a:ext cx="2064062" cy="986596"/>
          </a:xfrm>
          <a:prstGeom prst="rect">
            <a:avLst/>
          </a:prstGeom>
        </p:spPr>
      </p:pic>
    </p:spTree>
    <p:extLst>
      <p:ext uri="{BB962C8B-B14F-4D97-AF65-F5344CB8AC3E}">
        <p14:creationId xmlns:p14="http://schemas.microsoft.com/office/powerpoint/2010/main" val="3702534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Competitors</a:t>
            </a:r>
            <a:endParaRPr lang="de-DE" dirty="0"/>
          </a:p>
        </p:txBody>
      </p:sp>
      <p:sp>
        <p:nvSpPr>
          <p:cNvPr id="3" name="Text Placeholder 2"/>
          <p:cNvSpPr>
            <a:spLocks noGrp="1"/>
          </p:cNvSpPr>
          <p:nvPr>
            <p:ph type="body" sz="quarter" idx="10"/>
          </p:nvPr>
        </p:nvSpPr>
        <p:spPr>
          <a:xfrm>
            <a:off x="324000" y="1692000"/>
            <a:ext cx="8494714" cy="3831818"/>
          </a:xfrm>
        </p:spPr>
        <p:txBody>
          <a:bodyPr/>
          <a:lstStyle/>
          <a:p>
            <a:r>
              <a:rPr lang="en-US" dirty="0"/>
              <a:t>Go to </a:t>
            </a:r>
            <a:r>
              <a:rPr lang="en-US" dirty="0" err="1"/>
              <a:t>Connectors</a:t>
            </a:r>
            <a:r>
              <a:rPr lang="en-US" dirty="0" err="1">
                <a:sym typeface="Wingdings" panose="05000000000000000000" pitchFamily="2" charset="2"/>
              </a:rPr>
              <a:t>Smartphone</a:t>
            </a:r>
            <a:r>
              <a:rPr lang="en-US" dirty="0">
                <a:sym typeface="Wingdings" panose="05000000000000000000" pitchFamily="2" charset="2"/>
              </a:rPr>
              <a:t> Tracking</a:t>
            </a:r>
          </a:p>
          <a:p>
            <a:endParaRPr lang="en-US" dirty="0">
              <a:sym typeface="Wingdings" panose="05000000000000000000" pitchFamily="2" charset="2"/>
            </a:endParaRPr>
          </a:p>
          <a:p>
            <a:r>
              <a:rPr lang="en-US" dirty="0">
                <a:sym typeface="Wingdings" panose="05000000000000000000" pitchFamily="2" charset="2"/>
              </a:rPr>
              <a:t>Click “Competitor Registrations”     icon for leaderboard</a:t>
            </a: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r>
              <a:rPr lang="en-US" dirty="0">
                <a:sym typeface="Wingdings" panose="05000000000000000000" pitchFamily="2" charset="2"/>
              </a:rPr>
              <a:t>Click “Add Competitor” and fill in at least</a:t>
            </a:r>
          </a:p>
          <a:p>
            <a:pPr lvl="1"/>
            <a:r>
              <a:rPr lang="en-US" dirty="0"/>
              <a:t>Name</a:t>
            </a:r>
          </a:p>
          <a:p>
            <a:pPr lvl="1"/>
            <a:r>
              <a:rPr lang="en-US" dirty="0"/>
              <a:t>Sail number</a:t>
            </a:r>
          </a:p>
          <a:p>
            <a:pPr lvl="1"/>
            <a:r>
              <a:rPr lang="en-US" dirty="0"/>
              <a:t>Nationality</a:t>
            </a:r>
          </a:p>
          <a:p>
            <a:pPr lvl="1"/>
            <a:r>
              <a:rPr lang="en-US" dirty="0"/>
              <a:t>E-Mail (if you want to invite the competitor to smartphone tracking later)</a:t>
            </a:r>
          </a:p>
          <a:p>
            <a:pPr lvl="1"/>
            <a:r>
              <a:rPr lang="en-US" dirty="0"/>
              <a:t>Boat Class (pre-filled from regatta data)</a:t>
            </a:r>
          </a:p>
        </p:txBody>
      </p:sp>
      <p:grpSp>
        <p:nvGrpSpPr>
          <p:cNvPr id="7" name="Group 6"/>
          <p:cNvGrpSpPr/>
          <p:nvPr/>
        </p:nvGrpSpPr>
        <p:grpSpPr>
          <a:xfrm>
            <a:off x="5289263" y="1257612"/>
            <a:ext cx="3529451" cy="1332564"/>
            <a:chOff x="1171575" y="2143963"/>
            <a:chExt cx="3529451" cy="1332564"/>
          </a:xfrm>
        </p:grpSpPr>
        <p:pic>
          <p:nvPicPr>
            <p:cNvPr id="4" name="Picture 3"/>
            <p:cNvPicPr>
              <a:picLocks noChangeAspect="1"/>
            </p:cNvPicPr>
            <p:nvPr/>
          </p:nvPicPr>
          <p:blipFill>
            <a:blip r:embed="rId2"/>
            <a:stretch>
              <a:fillRect/>
            </a:stretch>
          </p:blipFill>
          <p:spPr>
            <a:xfrm>
              <a:off x="1171575" y="2176463"/>
              <a:ext cx="3529451" cy="1300064"/>
            </a:xfrm>
            <a:prstGeom prst="rect">
              <a:avLst/>
            </a:prstGeom>
          </p:spPr>
        </p:pic>
        <p:sp>
          <p:nvSpPr>
            <p:cNvPr id="18" name="Oval 17"/>
            <p:cNvSpPr/>
            <p:nvPr/>
          </p:nvSpPr>
          <p:spPr bwMode="gray">
            <a:xfrm>
              <a:off x="1247069" y="2961982"/>
              <a:ext cx="553682" cy="224393"/>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1" name="Oval 10"/>
            <p:cNvSpPr/>
            <p:nvPr/>
          </p:nvSpPr>
          <p:spPr bwMode="gray">
            <a:xfrm>
              <a:off x="3989626" y="2143963"/>
              <a:ext cx="711400" cy="224393"/>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2" name="Oval 11"/>
            <p:cNvSpPr/>
            <p:nvPr/>
          </p:nvSpPr>
          <p:spPr bwMode="gray">
            <a:xfrm>
              <a:off x="3169547" y="2826495"/>
              <a:ext cx="123416" cy="191585"/>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grpSp>
      <p:grpSp>
        <p:nvGrpSpPr>
          <p:cNvPr id="9" name="Group 8"/>
          <p:cNvGrpSpPr/>
          <p:nvPr/>
        </p:nvGrpSpPr>
        <p:grpSpPr>
          <a:xfrm>
            <a:off x="687355" y="2838320"/>
            <a:ext cx="7633965" cy="1386167"/>
            <a:chOff x="507841" y="4170150"/>
            <a:chExt cx="7633965" cy="1386167"/>
          </a:xfrm>
        </p:grpSpPr>
        <p:pic>
          <p:nvPicPr>
            <p:cNvPr id="5" name="Picture 4"/>
            <p:cNvPicPr>
              <a:picLocks noChangeAspect="1"/>
            </p:cNvPicPr>
            <p:nvPr/>
          </p:nvPicPr>
          <p:blipFill>
            <a:blip r:embed="rId3"/>
            <a:stretch>
              <a:fillRect/>
            </a:stretch>
          </p:blipFill>
          <p:spPr>
            <a:xfrm>
              <a:off x="507842" y="4170150"/>
              <a:ext cx="7633964" cy="1386167"/>
            </a:xfrm>
            <a:prstGeom prst="rect">
              <a:avLst/>
            </a:prstGeom>
          </p:spPr>
        </p:pic>
        <p:sp>
          <p:nvSpPr>
            <p:cNvPr id="13" name="Oval 12"/>
            <p:cNvSpPr/>
            <p:nvPr/>
          </p:nvSpPr>
          <p:spPr bwMode="gray">
            <a:xfrm>
              <a:off x="507841" y="4258784"/>
              <a:ext cx="614121" cy="224393"/>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grpSp>
      <p:pic>
        <p:nvPicPr>
          <p:cNvPr id="14" name="Picture 13"/>
          <p:cNvPicPr>
            <a:picLocks noChangeAspect="1"/>
          </p:cNvPicPr>
          <p:nvPr/>
        </p:nvPicPr>
        <p:blipFill>
          <a:blip r:embed="rId4"/>
          <a:stretch>
            <a:fillRect/>
          </a:stretch>
        </p:blipFill>
        <p:spPr>
          <a:xfrm>
            <a:off x="6296054" y="4224487"/>
            <a:ext cx="2567455" cy="1464942"/>
          </a:xfrm>
          <a:prstGeom prst="rect">
            <a:avLst/>
          </a:prstGeom>
        </p:spPr>
      </p:pic>
      <p:pic>
        <p:nvPicPr>
          <p:cNvPr id="15" name="Picture 14"/>
          <p:cNvPicPr>
            <a:picLocks noChangeAspect="1"/>
          </p:cNvPicPr>
          <p:nvPr/>
        </p:nvPicPr>
        <p:blipFill>
          <a:blip r:embed="rId5"/>
          <a:stretch>
            <a:fillRect/>
          </a:stretch>
        </p:blipFill>
        <p:spPr>
          <a:xfrm>
            <a:off x="3605534" y="2590176"/>
            <a:ext cx="171450" cy="209550"/>
          </a:xfrm>
          <a:prstGeom prst="rect">
            <a:avLst/>
          </a:prstGeom>
        </p:spPr>
      </p:pic>
    </p:spTree>
    <p:extLst>
      <p:ext uri="{BB962C8B-B14F-4D97-AF65-F5344CB8AC3E}">
        <p14:creationId xmlns:p14="http://schemas.microsoft.com/office/powerpoint/2010/main" val="3406769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Competitors (2)</a:t>
            </a:r>
            <a:endParaRPr lang="de-DE" dirty="0"/>
          </a:p>
        </p:txBody>
      </p:sp>
      <p:sp>
        <p:nvSpPr>
          <p:cNvPr id="3" name="Text Placeholder 2"/>
          <p:cNvSpPr>
            <a:spLocks noGrp="1"/>
          </p:cNvSpPr>
          <p:nvPr>
            <p:ph type="body" sz="quarter" idx="10"/>
          </p:nvPr>
        </p:nvSpPr>
        <p:spPr>
          <a:xfrm>
            <a:off x="324000" y="1692000"/>
            <a:ext cx="8494714" cy="3831818"/>
          </a:xfrm>
        </p:spPr>
        <p:txBody>
          <a:bodyPr/>
          <a:lstStyle/>
          <a:p>
            <a:r>
              <a:rPr lang="en-US" dirty="0">
                <a:sym typeface="Wingdings" panose="05000000000000000000" pitchFamily="2" charset="2"/>
              </a:rPr>
              <a:t>Add more competitors, as required</a:t>
            </a:r>
          </a:p>
          <a:p>
            <a:r>
              <a:rPr lang="en-US" dirty="0">
                <a:sym typeface="Wingdings" panose="05000000000000000000" pitchFamily="2" charset="2"/>
              </a:rPr>
              <a:t>Add existing competitors</a:t>
            </a:r>
          </a:p>
          <a:p>
            <a:pPr lvl="1"/>
            <a:r>
              <a:rPr lang="en-US" dirty="0">
                <a:sym typeface="Wingdings" panose="05000000000000000000" pitchFamily="2" charset="2"/>
              </a:rPr>
              <a:t>Select competitor in the right table (</a:t>
            </a:r>
            <a:r>
              <a:rPr lang="en-US" dirty="0">
                <a:solidFill>
                  <a:srgbClr val="FF0000"/>
                </a:solidFill>
                <a:sym typeface="Wingdings" panose="05000000000000000000" pitchFamily="2" charset="2"/>
              </a:rPr>
              <a:t>1</a:t>
            </a:r>
            <a:r>
              <a:rPr lang="en-US" dirty="0">
                <a:sym typeface="Wingdings" panose="05000000000000000000" pitchFamily="2" charset="2"/>
              </a:rPr>
              <a:t>)</a:t>
            </a:r>
          </a:p>
          <a:p>
            <a:pPr lvl="1"/>
            <a:r>
              <a:rPr lang="en-US" dirty="0">
                <a:sym typeface="Wingdings" panose="05000000000000000000" pitchFamily="2" charset="2"/>
              </a:rPr>
              <a:t>Press the “&lt;“ button to assign competitor to leaderboard (</a:t>
            </a:r>
            <a:r>
              <a:rPr lang="en-US" dirty="0">
                <a:solidFill>
                  <a:srgbClr val="FF0000"/>
                </a:solidFill>
                <a:sym typeface="Wingdings" panose="05000000000000000000" pitchFamily="2" charset="2"/>
              </a:rPr>
              <a:t>2</a:t>
            </a:r>
            <a:r>
              <a:rPr lang="en-US" dirty="0">
                <a:sym typeface="Wingdings" panose="05000000000000000000" pitchFamily="2" charset="2"/>
              </a:rPr>
              <a:t>)</a:t>
            </a: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r>
              <a:rPr lang="en-US" dirty="0">
                <a:sym typeface="Wingdings" panose="05000000000000000000" pitchFamily="2" charset="2"/>
              </a:rPr>
              <a:t>Leaderboard now shows the competitors</a:t>
            </a:r>
          </a:p>
          <a:p>
            <a:endParaRPr lang="en-US" dirty="0">
              <a:sym typeface="Wingdings" panose="05000000000000000000" pitchFamily="2" charset="2"/>
            </a:endParaRPr>
          </a:p>
        </p:txBody>
      </p:sp>
      <p:grpSp>
        <p:nvGrpSpPr>
          <p:cNvPr id="10" name="Group 9"/>
          <p:cNvGrpSpPr/>
          <p:nvPr/>
        </p:nvGrpSpPr>
        <p:grpSpPr>
          <a:xfrm>
            <a:off x="625653" y="3248339"/>
            <a:ext cx="7799261" cy="1585763"/>
            <a:chOff x="625653" y="3502339"/>
            <a:chExt cx="7799261" cy="1585763"/>
          </a:xfrm>
        </p:grpSpPr>
        <p:pic>
          <p:nvPicPr>
            <p:cNvPr id="8" name="Picture 7"/>
            <p:cNvPicPr>
              <a:picLocks noChangeAspect="1"/>
            </p:cNvPicPr>
            <p:nvPr/>
          </p:nvPicPr>
          <p:blipFill>
            <a:blip r:embed="rId2"/>
            <a:stretch>
              <a:fillRect/>
            </a:stretch>
          </p:blipFill>
          <p:spPr>
            <a:xfrm>
              <a:off x="625653" y="3502339"/>
              <a:ext cx="7799261" cy="1585763"/>
            </a:xfrm>
            <a:prstGeom prst="rect">
              <a:avLst/>
            </a:prstGeom>
          </p:spPr>
        </p:pic>
        <p:sp>
          <p:nvSpPr>
            <p:cNvPr id="12" name="Oval 11"/>
            <p:cNvSpPr/>
            <p:nvPr/>
          </p:nvSpPr>
          <p:spPr bwMode="gray">
            <a:xfrm>
              <a:off x="5761365" y="4395394"/>
              <a:ext cx="168210" cy="221485"/>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5" name="Oval 14"/>
            <p:cNvSpPr/>
            <p:nvPr/>
          </p:nvSpPr>
          <p:spPr bwMode="gray">
            <a:xfrm>
              <a:off x="5593155" y="4184477"/>
              <a:ext cx="168210" cy="221485"/>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6" name="TextBox 15"/>
            <p:cNvSpPr txBox="1"/>
            <p:nvPr/>
          </p:nvSpPr>
          <p:spPr>
            <a:xfrm>
              <a:off x="5929575" y="4367636"/>
              <a:ext cx="128240" cy="276999"/>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800" kern="0" dirty="0">
                  <a:solidFill>
                    <a:srgbClr val="FF0000"/>
                  </a:solidFill>
                  <a:ea typeface="Arial Unicode MS" pitchFamily="34" charset="-128"/>
                  <a:cs typeface="Arial Unicode MS" pitchFamily="34" charset="-128"/>
                </a:rPr>
                <a:t>1</a:t>
              </a:r>
              <a:endParaRPr lang="de-DE" sz="1800" kern="0" dirty="0" err="1">
                <a:solidFill>
                  <a:srgbClr val="FF0000"/>
                </a:solidFill>
                <a:ea typeface="Arial Unicode MS" pitchFamily="34" charset="-128"/>
                <a:cs typeface="Arial Unicode MS" pitchFamily="34" charset="-128"/>
              </a:endParaRPr>
            </a:p>
          </p:txBody>
        </p:sp>
        <p:sp>
          <p:nvSpPr>
            <p:cNvPr id="17" name="TextBox 16"/>
            <p:cNvSpPr txBox="1"/>
            <p:nvPr/>
          </p:nvSpPr>
          <p:spPr>
            <a:xfrm>
              <a:off x="5432942" y="4156719"/>
              <a:ext cx="128240" cy="276999"/>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kern="0" dirty="0">
                  <a:solidFill>
                    <a:srgbClr val="FF0000"/>
                  </a:solidFill>
                  <a:ea typeface="Arial Unicode MS" pitchFamily="34" charset="-128"/>
                  <a:cs typeface="Arial Unicode MS" pitchFamily="34" charset="-128"/>
                </a:rPr>
                <a:t>2</a:t>
              </a:r>
              <a:endParaRPr lang="de-DE" sz="1800" kern="0" dirty="0" err="1">
                <a:solidFill>
                  <a:srgbClr val="FF0000"/>
                </a:solidFill>
                <a:ea typeface="Arial Unicode MS" pitchFamily="34" charset="-128"/>
                <a:cs typeface="Arial Unicode MS" pitchFamily="34" charset="-128"/>
              </a:endParaRPr>
            </a:p>
          </p:txBody>
        </p:sp>
      </p:grpSp>
      <p:pic>
        <p:nvPicPr>
          <p:cNvPr id="20" name="Picture 19"/>
          <p:cNvPicPr>
            <a:picLocks noChangeAspect="1"/>
          </p:cNvPicPr>
          <p:nvPr/>
        </p:nvPicPr>
        <p:blipFill>
          <a:blip r:embed="rId3"/>
          <a:stretch>
            <a:fillRect/>
          </a:stretch>
        </p:blipFill>
        <p:spPr>
          <a:xfrm>
            <a:off x="2237002" y="5368226"/>
            <a:ext cx="4388191" cy="966289"/>
          </a:xfrm>
          <a:prstGeom prst="rect">
            <a:avLst/>
          </a:prstGeom>
        </p:spPr>
      </p:pic>
    </p:spTree>
    <p:extLst>
      <p:ext uri="{BB962C8B-B14F-4D97-AF65-F5344CB8AC3E}">
        <p14:creationId xmlns:p14="http://schemas.microsoft.com/office/powerpoint/2010/main" val="12451940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Configure Source for Competitor Import</a:t>
            </a:r>
            <a:endParaRPr lang="de-DE" dirty="0"/>
          </a:p>
        </p:txBody>
      </p:sp>
      <p:sp>
        <p:nvSpPr>
          <p:cNvPr id="3" name="Text Placeholder 2"/>
          <p:cNvSpPr>
            <a:spLocks noGrp="1"/>
          </p:cNvSpPr>
          <p:nvPr>
            <p:ph type="body" sz="quarter" idx="10"/>
          </p:nvPr>
        </p:nvSpPr>
        <p:spPr>
          <a:xfrm>
            <a:off x="324000" y="1682194"/>
            <a:ext cx="8494714" cy="3831818"/>
          </a:xfrm>
        </p:spPr>
        <p:txBody>
          <a:bodyPr/>
          <a:lstStyle/>
          <a:p>
            <a:br>
              <a:rPr lang="en-US" dirty="0">
                <a:sym typeface="Wingdings" panose="05000000000000000000" pitchFamily="2" charset="2"/>
              </a:rPr>
            </a:br>
            <a:br>
              <a:rPr lang="en-US" dirty="0">
                <a:sym typeface="Wingdings" panose="05000000000000000000" pitchFamily="2" charset="2"/>
              </a:rPr>
            </a:br>
            <a:br>
              <a:rPr lang="en-US" dirty="0">
                <a:sym typeface="Wingdings" panose="05000000000000000000" pitchFamily="2" charset="2"/>
              </a:rPr>
            </a:br>
            <a:endParaRPr lang="en-US" dirty="0">
              <a:sym typeface="Wingdings" panose="05000000000000000000" pitchFamily="2" charset="2"/>
            </a:endParaRPr>
          </a:p>
          <a:p>
            <a:r>
              <a:rPr lang="en-US" dirty="0">
                <a:sym typeface="Wingdings" panose="05000000000000000000" pitchFamily="2" charset="2"/>
              </a:rPr>
              <a:t>Select “Manage2Sail XRR Result Importer” and copy the Sample URL, click “Add”</a:t>
            </a:r>
          </a:p>
          <a:p>
            <a:endParaRPr lang="en-US" dirty="0">
              <a:sym typeface="Wingdings" panose="05000000000000000000" pitchFamily="2" charset="2"/>
            </a:endParaRPr>
          </a:p>
          <a:p>
            <a:endParaRPr lang="en-US" dirty="0">
              <a:sym typeface="Wingdings" panose="05000000000000000000" pitchFamily="2" charset="2"/>
            </a:endParaRPr>
          </a:p>
          <a:p>
            <a:r>
              <a:rPr lang="en-US" dirty="0">
                <a:sym typeface="Wingdings" panose="05000000000000000000" pitchFamily="2" charset="2"/>
              </a:rPr>
              <a:t>Replace event ID based on your Manage2Sail event ID</a:t>
            </a:r>
          </a:p>
        </p:txBody>
      </p:sp>
      <p:pic>
        <p:nvPicPr>
          <p:cNvPr id="4" name="Picture 3"/>
          <p:cNvPicPr>
            <a:picLocks noChangeAspect="1"/>
          </p:cNvPicPr>
          <p:nvPr/>
        </p:nvPicPr>
        <p:blipFill>
          <a:blip r:embed="rId2"/>
          <a:stretch>
            <a:fillRect/>
          </a:stretch>
        </p:blipFill>
        <p:spPr>
          <a:xfrm>
            <a:off x="635151" y="1327812"/>
            <a:ext cx="7526362" cy="1543543"/>
          </a:xfrm>
          <a:prstGeom prst="rect">
            <a:avLst/>
          </a:prstGeom>
        </p:spPr>
      </p:pic>
      <p:sp>
        <p:nvSpPr>
          <p:cNvPr id="12" name="Oval 11"/>
          <p:cNvSpPr/>
          <p:nvPr/>
        </p:nvSpPr>
        <p:spPr bwMode="gray">
          <a:xfrm>
            <a:off x="635151" y="2451491"/>
            <a:ext cx="977430" cy="132554"/>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4" name="Oval 13"/>
          <p:cNvSpPr/>
          <p:nvPr/>
        </p:nvSpPr>
        <p:spPr bwMode="gray">
          <a:xfrm>
            <a:off x="5741019" y="1392171"/>
            <a:ext cx="977430" cy="132554"/>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8" name="Oval 17"/>
          <p:cNvSpPr/>
          <p:nvPr/>
        </p:nvSpPr>
        <p:spPr bwMode="gray">
          <a:xfrm>
            <a:off x="2430087" y="1551579"/>
            <a:ext cx="1748240" cy="149914"/>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9" name="Oval 18"/>
          <p:cNvSpPr/>
          <p:nvPr/>
        </p:nvSpPr>
        <p:spPr bwMode="gray">
          <a:xfrm>
            <a:off x="1612581" y="1874074"/>
            <a:ext cx="267335" cy="213227"/>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10" name="Picture 9"/>
          <p:cNvPicPr>
            <a:picLocks noChangeAspect="1"/>
          </p:cNvPicPr>
          <p:nvPr/>
        </p:nvPicPr>
        <p:blipFill>
          <a:blip r:embed="rId3"/>
          <a:stretch>
            <a:fillRect/>
          </a:stretch>
        </p:blipFill>
        <p:spPr>
          <a:xfrm>
            <a:off x="2112775" y="3312392"/>
            <a:ext cx="4719667" cy="757100"/>
          </a:xfrm>
          <a:prstGeom prst="rect">
            <a:avLst/>
          </a:prstGeom>
        </p:spPr>
      </p:pic>
      <p:sp>
        <p:nvSpPr>
          <p:cNvPr id="16" name="Oval 15"/>
          <p:cNvSpPr/>
          <p:nvPr/>
        </p:nvSpPr>
        <p:spPr bwMode="gray">
          <a:xfrm>
            <a:off x="3757289" y="3580500"/>
            <a:ext cx="1604161" cy="202049"/>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11" name="Picture 10"/>
          <p:cNvPicPr>
            <a:picLocks noChangeAspect="1"/>
          </p:cNvPicPr>
          <p:nvPr/>
        </p:nvPicPr>
        <p:blipFill>
          <a:blip r:embed="rId4"/>
          <a:stretch>
            <a:fillRect/>
          </a:stretch>
        </p:blipFill>
        <p:spPr>
          <a:xfrm>
            <a:off x="2430087" y="4510529"/>
            <a:ext cx="3209659" cy="1927482"/>
          </a:xfrm>
          <a:prstGeom prst="rect">
            <a:avLst/>
          </a:prstGeom>
        </p:spPr>
      </p:pic>
      <p:sp>
        <p:nvSpPr>
          <p:cNvPr id="20" name="Oval 19"/>
          <p:cNvSpPr/>
          <p:nvPr/>
        </p:nvSpPr>
        <p:spPr bwMode="gray">
          <a:xfrm>
            <a:off x="3830176" y="4570661"/>
            <a:ext cx="1604161" cy="202049"/>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cxnSp>
        <p:nvCxnSpPr>
          <p:cNvPr id="17" name="Curved Connector 16"/>
          <p:cNvCxnSpPr>
            <a:stCxn id="20" idx="0"/>
            <a:endCxn id="16" idx="4"/>
          </p:cNvCxnSpPr>
          <p:nvPr/>
        </p:nvCxnSpPr>
        <p:spPr>
          <a:xfrm rot="16200000" flipV="1">
            <a:off x="4201758" y="4140161"/>
            <a:ext cx="788112" cy="72887"/>
          </a:xfrm>
          <a:prstGeom prst="curvedConnector3">
            <a:avLst>
              <a:gd name="adj1" fmla="val 50000"/>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81903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27024" y="1690688"/>
            <a:ext cx="5055681" cy="4395787"/>
          </a:xfrm>
        </p:spPr>
        <p:txBody>
          <a:bodyPr/>
          <a:lstStyle/>
          <a:p>
            <a:pPr marL="0" lvl="2" indent="0">
              <a:buNone/>
            </a:pPr>
            <a:r>
              <a:rPr lang="en-US" dirty="0"/>
              <a:t>Importing Competitors from External Regatta Management System (e.g., Manage2Sail)</a:t>
            </a:r>
          </a:p>
          <a:p>
            <a:pPr lvl="2"/>
            <a:r>
              <a:rPr lang="en-US" dirty="0"/>
              <a:t>Go to Connectors -&gt; Smartphone Tracking</a:t>
            </a:r>
          </a:p>
          <a:p>
            <a:pPr lvl="2"/>
            <a:r>
              <a:rPr lang="en-US" dirty="0">
                <a:sym typeface="Wingdings" panose="05000000000000000000" pitchFamily="2" charset="2"/>
              </a:rPr>
              <a:t>Click on “Competitor Registrations”     icon for leaderboard </a:t>
            </a:r>
            <a:r>
              <a:rPr lang="en-US" dirty="0">
                <a:solidFill>
                  <a:srgbClr val="FF0000"/>
                </a:solidFill>
                <a:sym typeface="Wingdings" panose="05000000000000000000" pitchFamily="2" charset="2"/>
              </a:rPr>
              <a:t>(1)</a:t>
            </a:r>
          </a:p>
          <a:p>
            <a:pPr lvl="2"/>
            <a:endParaRPr lang="en-US" dirty="0">
              <a:sym typeface="Wingdings" panose="05000000000000000000" pitchFamily="2" charset="2"/>
            </a:endParaRPr>
          </a:p>
          <a:p>
            <a:pPr lvl="2"/>
            <a:endParaRPr lang="en-US" dirty="0">
              <a:sym typeface="Wingdings" panose="05000000000000000000" pitchFamily="2" charset="2"/>
            </a:endParaRPr>
          </a:p>
          <a:p>
            <a:pPr lvl="2"/>
            <a:endParaRPr lang="en-US" dirty="0"/>
          </a:p>
          <a:p>
            <a:pPr lvl="2"/>
            <a:endParaRPr lang="en-US" dirty="0"/>
          </a:p>
          <a:p>
            <a:pPr lvl="2"/>
            <a:r>
              <a:rPr lang="en-US" dirty="0"/>
              <a:t>Click on “Import Competitors” </a:t>
            </a:r>
            <a:r>
              <a:rPr lang="en-US" dirty="0">
                <a:solidFill>
                  <a:srgbClr val="FF0000"/>
                </a:solidFill>
                <a:sym typeface="Wingdings" panose="05000000000000000000" pitchFamily="2" charset="2"/>
              </a:rPr>
              <a:t>(2)</a:t>
            </a:r>
            <a:endParaRPr lang="en-US" dirty="0"/>
          </a:p>
          <a:p>
            <a:pPr lvl="2"/>
            <a:r>
              <a:rPr lang="en-US" dirty="0"/>
              <a:t>Select “Import Provider” and click “OK”</a:t>
            </a:r>
            <a:r>
              <a:rPr lang="en-US" dirty="0">
                <a:solidFill>
                  <a:srgbClr val="FF0000"/>
                </a:solidFill>
                <a:sym typeface="Wingdings" panose="05000000000000000000" pitchFamily="2" charset="2"/>
              </a:rPr>
              <a:t> (3)</a:t>
            </a:r>
            <a:endParaRPr lang="en-US" dirty="0"/>
          </a:p>
          <a:p>
            <a:pPr lvl="2"/>
            <a:r>
              <a:rPr lang="en-US" dirty="0"/>
              <a:t>Select “Scoring Result” and click “OK” </a:t>
            </a:r>
            <a:r>
              <a:rPr lang="en-US" dirty="0">
                <a:solidFill>
                  <a:srgbClr val="FF0000"/>
                </a:solidFill>
                <a:sym typeface="Wingdings" panose="05000000000000000000" pitchFamily="2" charset="2"/>
              </a:rPr>
              <a:t>(4)</a:t>
            </a:r>
            <a:endParaRPr lang="en-US" dirty="0"/>
          </a:p>
          <a:p>
            <a:pPr lvl="2"/>
            <a:endParaRPr lang="en-US" dirty="0"/>
          </a:p>
        </p:txBody>
      </p:sp>
      <p:sp>
        <p:nvSpPr>
          <p:cNvPr id="3" name="Title 2"/>
          <p:cNvSpPr>
            <a:spLocks noGrp="1"/>
          </p:cNvSpPr>
          <p:nvPr>
            <p:ph type="title"/>
          </p:nvPr>
        </p:nvSpPr>
        <p:spPr/>
        <p:txBody>
          <a:bodyPr/>
          <a:lstStyle/>
          <a:p>
            <a:r>
              <a:rPr lang="en-US" dirty="0"/>
              <a:t>Importing Competitors (1)</a:t>
            </a:r>
          </a:p>
        </p:txBody>
      </p:sp>
      <p:grpSp>
        <p:nvGrpSpPr>
          <p:cNvPr id="4" name="Group 3"/>
          <p:cNvGrpSpPr/>
          <p:nvPr/>
        </p:nvGrpSpPr>
        <p:grpSpPr>
          <a:xfrm>
            <a:off x="5102893" y="1367240"/>
            <a:ext cx="3529451" cy="1332564"/>
            <a:chOff x="1171575" y="2143963"/>
            <a:chExt cx="3529451" cy="1332564"/>
          </a:xfrm>
        </p:grpSpPr>
        <p:pic>
          <p:nvPicPr>
            <p:cNvPr id="5" name="Picture 4"/>
            <p:cNvPicPr>
              <a:picLocks noChangeAspect="1"/>
            </p:cNvPicPr>
            <p:nvPr/>
          </p:nvPicPr>
          <p:blipFill>
            <a:blip r:embed="rId2"/>
            <a:stretch>
              <a:fillRect/>
            </a:stretch>
          </p:blipFill>
          <p:spPr>
            <a:xfrm>
              <a:off x="1171575" y="2176463"/>
              <a:ext cx="3529451" cy="1300064"/>
            </a:xfrm>
            <a:prstGeom prst="rect">
              <a:avLst/>
            </a:prstGeom>
            <a:solidFill>
              <a:srgbClr val="FF0000"/>
            </a:solidFill>
          </p:spPr>
        </p:pic>
        <p:sp>
          <p:nvSpPr>
            <p:cNvPr id="6" name="Oval 5"/>
            <p:cNvSpPr/>
            <p:nvPr/>
          </p:nvSpPr>
          <p:spPr bwMode="gray">
            <a:xfrm>
              <a:off x="1247069" y="2961982"/>
              <a:ext cx="553682" cy="224393"/>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7" name="Oval 6"/>
            <p:cNvSpPr/>
            <p:nvPr/>
          </p:nvSpPr>
          <p:spPr bwMode="gray">
            <a:xfrm>
              <a:off x="3989626" y="2143963"/>
              <a:ext cx="711400" cy="224393"/>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8" name="Oval 7"/>
            <p:cNvSpPr/>
            <p:nvPr/>
          </p:nvSpPr>
          <p:spPr bwMode="gray">
            <a:xfrm>
              <a:off x="3169547" y="2826495"/>
              <a:ext cx="123416" cy="191585"/>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grpSp>
      <p:pic>
        <p:nvPicPr>
          <p:cNvPr id="9" name="Picture 8"/>
          <p:cNvPicPr>
            <a:picLocks noChangeAspect="1"/>
          </p:cNvPicPr>
          <p:nvPr/>
        </p:nvPicPr>
        <p:blipFill>
          <a:blip r:embed="rId3"/>
          <a:stretch>
            <a:fillRect/>
          </a:stretch>
        </p:blipFill>
        <p:spPr>
          <a:xfrm>
            <a:off x="3718656" y="2544690"/>
            <a:ext cx="171450" cy="209550"/>
          </a:xfrm>
          <a:prstGeom prst="rect">
            <a:avLst/>
          </a:prstGeom>
        </p:spPr>
      </p:pic>
      <p:pic>
        <p:nvPicPr>
          <p:cNvPr id="10" name="Picture 9"/>
          <p:cNvPicPr>
            <a:picLocks noChangeAspect="1"/>
          </p:cNvPicPr>
          <p:nvPr/>
        </p:nvPicPr>
        <p:blipFill>
          <a:blip r:embed="rId4"/>
          <a:stretch>
            <a:fillRect/>
          </a:stretch>
        </p:blipFill>
        <p:spPr>
          <a:xfrm>
            <a:off x="416542" y="3086526"/>
            <a:ext cx="4595070" cy="1063547"/>
          </a:xfrm>
          <a:prstGeom prst="rect">
            <a:avLst/>
          </a:prstGeom>
        </p:spPr>
      </p:pic>
      <p:sp>
        <p:nvSpPr>
          <p:cNvPr id="11" name="Oval 10"/>
          <p:cNvSpPr/>
          <p:nvPr/>
        </p:nvSpPr>
        <p:spPr bwMode="gray">
          <a:xfrm>
            <a:off x="2344973" y="3187990"/>
            <a:ext cx="1019782" cy="405353"/>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13" name="Picture 12"/>
          <p:cNvPicPr>
            <a:picLocks noChangeAspect="1"/>
          </p:cNvPicPr>
          <p:nvPr/>
        </p:nvPicPr>
        <p:blipFill>
          <a:blip r:embed="rId5"/>
          <a:stretch>
            <a:fillRect/>
          </a:stretch>
        </p:blipFill>
        <p:spPr>
          <a:xfrm>
            <a:off x="5338786" y="3086525"/>
            <a:ext cx="3293558" cy="1492957"/>
          </a:xfrm>
          <a:prstGeom prst="rect">
            <a:avLst/>
          </a:prstGeom>
        </p:spPr>
      </p:pic>
      <p:sp>
        <p:nvSpPr>
          <p:cNvPr id="14" name="Oval 13"/>
          <p:cNvSpPr/>
          <p:nvPr/>
        </p:nvSpPr>
        <p:spPr bwMode="gray">
          <a:xfrm>
            <a:off x="7861986" y="3581040"/>
            <a:ext cx="246383" cy="210850"/>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18" name="Picture 17"/>
          <p:cNvPicPr>
            <a:picLocks noChangeAspect="1"/>
          </p:cNvPicPr>
          <p:nvPr/>
        </p:nvPicPr>
        <p:blipFill>
          <a:blip r:embed="rId6"/>
          <a:stretch>
            <a:fillRect/>
          </a:stretch>
        </p:blipFill>
        <p:spPr>
          <a:xfrm>
            <a:off x="5524159" y="4990623"/>
            <a:ext cx="2705261" cy="984294"/>
          </a:xfrm>
          <a:prstGeom prst="rect">
            <a:avLst/>
          </a:prstGeom>
        </p:spPr>
      </p:pic>
      <p:sp>
        <p:nvSpPr>
          <p:cNvPr id="19" name="Oval 18"/>
          <p:cNvSpPr/>
          <p:nvPr/>
        </p:nvSpPr>
        <p:spPr bwMode="gray">
          <a:xfrm>
            <a:off x="7797752" y="5377345"/>
            <a:ext cx="246383" cy="210850"/>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2" name="Rectangle 11"/>
          <p:cNvSpPr/>
          <p:nvPr/>
        </p:nvSpPr>
        <p:spPr>
          <a:xfrm>
            <a:off x="7162573" y="2101690"/>
            <a:ext cx="312906" cy="369332"/>
          </a:xfrm>
          <a:prstGeom prst="rect">
            <a:avLst/>
          </a:prstGeom>
        </p:spPr>
        <p:txBody>
          <a:bodyPr wrap="none">
            <a:spAutoFit/>
          </a:bodyPr>
          <a:lstStyle/>
          <a:p>
            <a:pPr fontAlgn="base">
              <a:spcBef>
                <a:spcPct val="50000"/>
              </a:spcBef>
              <a:spcAft>
                <a:spcPct val="0"/>
              </a:spcAft>
              <a:buClr>
                <a:srgbClr val="F0AB00"/>
              </a:buClr>
              <a:buSzPct val="80000"/>
            </a:pPr>
            <a:r>
              <a:rPr lang="en-US" kern="0" dirty="0">
                <a:solidFill>
                  <a:srgbClr val="FF0000"/>
                </a:solidFill>
                <a:ea typeface="Arial Unicode MS" pitchFamily="34" charset="-128"/>
                <a:cs typeface="Arial Unicode MS" pitchFamily="34" charset="-128"/>
              </a:rPr>
              <a:t>1</a:t>
            </a:r>
            <a:endParaRPr lang="de-DE" kern="0" dirty="0" err="1">
              <a:solidFill>
                <a:srgbClr val="FF0000"/>
              </a:solidFill>
              <a:ea typeface="Arial Unicode MS" pitchFamily="34" charset="-128"/>
              <a:cs typeface="Arial Unicode MS" pitchFamily="34" charset="-128"/>
            </a:endParaRPr>
          </a:p>
        </p:txBody>
      </p:sp>
      <p:sp>
        <p:nvSpPr>
          <p:cNvPr id="15" name="Rectangle 14"/>
          <p:cNvSpPr/>
          <p:nvPr/>
        </p:nvSpPr>
        <p:spPr>
          <a:xfrm>
            <a:off x="3364755" y="3206000"/>
            <a:ext cx="312906" cy="369332"/>
          </a:xfrm>
          <a:prstGeom prst="rect">
            <a:avLst/>
          </a:prstGeom>
        </p:spPr>
        <p:txBody>
          <a:bodyPr wrap="none">
            <a:spAutoFit/>
          </a:bodyPr>
          <a:lstStyle/>
          <a:p>
            <a:pPr fontAlgn="base">
              <a:spcBef>
                <a:spcPct val="50000"/>
              </a:spcBef>
              <a:spcAft>
                <a:spcPct val="0"/>
              </a:spcAft>
              <a:buClr>
                <a:srgbClr val="F0AB00"/>
              </a:buClr>
              <a:buSzPct val="80000"/>
            </a:pPr>
            <a:r>
              <a:rPr lang="en-US" kern="0" dirty="0">
                <a:solidFill>
                  <a:srgbClr val="FF0000"/>
                </a:solidFill>
                <a:ea typeface="Arial Unicode MS" pitchFamily="34" charset="-128"/>
                <a:cs typeface="Arial Unicode MS" pitchFamily="34" charset="-128"/>
              </a:rPr>
              <a:t>2</a:t>
            </a:r>
            <a:endParaRPr lang="de-DE" kern="0" dirty="0" err="1">
              <a:solidFill>
                <a:srgbClr val="FF0000"/>
              </a:solidFill>
              <a:ea typeface="Arial Unicode MS" pitchFamily="34" charset="-128"/>
              <a:cs typeface="Arial Unicode MS" pitchFamily="34" charset="-128"/>
            </a:endParaRPr>
          </a:p>
        </p:txBody>
      </p:sp>
      <p:sp>
        <p:nvSpPr>
          <p:cNvPr id="16" name="Rectangle 15"/>
          <p:cNvSpPr/>
          <p:nvPr/>
        </p:nvSpPr>
        <p:spPr>
          <a:xfrm>
            <a:off x="8162897" y="3525692"/>
            <a:ext cx="312906" cy="369332"/>
          </a:xfrm>
          <a:prstGeom prst="rect">
            <a:avLst/>
          </a:prstGeom>
        </p:spPr>
        <p:txBody>
          <a:bodyPr wrap="none">
            <a:spAutoFit/>
          </a:bodyPr>
          <a:lstStyle/>
          <a:p>
            <a:pPr fontAlgn="base">
              <a:spcBef>
                <a:spcPct val="50000"/>
              </a:spcBef>
              <a:spcAft>
                <a:spcPct val="0"/>
              </a:spcAft>
              <a:buClr>
                <a:srgbClr val="F0AB00"/>
              </a:buClr>
              <a:buSzPct val="80000"/>
            </a:pPr>
            <a:r>
              <a:rPr lang="en-US" kern="0" dirty="0">
                <a:solidFill>
                  <a:srgbClr val="FF0000"/>
                </a:solidFill>
                <a:ea typeface="Arial Unicode MS" pitchFamily="34" charset="-128"/>
                <a:cs typeface="Arial Unicode MS" pitchFamily="34" charset="-128"/>
              </a:rPr>
              <a:t>3</a:t>
            </a:r>
            <a:endParaRPr lang="de-DE" kern="0" dirty="0" err="1">
              <a:solidFill>
                <a:srgbClr val="FF0000"/>
              </a:solidFill>
              <a:ea typeface="Arial Unicode MS" pitchFamily="34" charset="-128"/>
              <a:cs typeface="Arial Unicode MS" pitchFamily="34" charset="-128"/>
            </a:endParaRPr>
          </a:p>
        </p:txBody>
      </p:sp>
      <p:sp>
        <p:nvSpPr>
          <p:cNvPr id="17" name="Rectangle 16"/>
          <p:cNvSpPr/>
          <p:nvPr/>
        </p:nvSpPr>
        <p:spPr>
          <a:xfrm>
            <a:off x="8108369" y="5298104"/>
            <a:ext cx="312906" cy="369332"/>
          </a:xfrm>
          <a:prstGeom prst="rect">
            <a:avLst/>
          </a:prstGeom>
        </p:spPr>
        <p:txBody>
          <a:bodyPr wrap="none">
            <a:spAutoFit/>
          </a:bodyPr>
          <a:lstStyle/>
          <a:p>
            <a:pPr fontAlgn="base">
              <a:spcBef>
                <a:spcPct val="50000"/>
              </a:spcBef>
              <a:spcAft>
                <a:spcPct val="0"/>
              </a:spcAft>
              <a:buClr>
                <a:srgbClr val="F0AB00"/>
              </a:buClr>
              <a:buSzPct val="80000"/>
            </a:pPr>
            <a:r>
              <a:rPr lang="en-US" kern="0" dirty="0">
                <a:solidFill>
                  <a:srgbClr val="FF0000"/>
                </a:solidFill>
                <a:ea typeface="Arial Unicode MS" pitchFamily="34" charset="-128"/>
                <a:cs typeface="Arial Unicode MS" pitchFamily="34" charset="-128"/>
              </a:rPr>
              <a:t>4</a:t>
            </a:r>
            <a:endParaRPr lang="de-DE" kern="0" dirty="0" err="1">
              <a:solidFill>
                <a:srgbClr val="FF0000"/>
              </a:solidFill>
              <a:ea typeface="Arial Unicode MS" pitchFamily="34" charset="-128"/>
              <a:cs typeface="Arial Unicode MS" pitchFamily="34" charset="-128"/>
            </a:endParaRPr>
          </a:p>
        </p:txBody>
      </p:sp>
    </p:spTree>
    <p:extLst>
      <p:ext uri="{BB962C8B-B14F-4D97-AF65-F5344CB8AC3E}">
        <p14:creationId xmlns:p14="http://schemas.microsoft.com/office/powerpoint/2010/main" val="11004668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Importing Competitors (2)</a:t>
            </a:r>
            <a:endParaRPr lang="de-DE" dirty="0"/>
          </a:p>
        </p:txBody>
      </p:sp>
      <p:sp>
        <p:nvSpPr>
          <p:cNvPr id="5" name="Content Placeholder 4"/>
          <p:cNvSpPr>
            <a:spLocks noGrp="1"/>
          </p:cNvSpPr>
          <p:nvPr>
            <p:ph sz="quarter" idx="10"/>
          </p:nvPr>
        </p:nvSpPr>
        <p:spPr>
          <a:xfrm>
            <a:off x="140588" y="1232026"/>
            <a:ext cx="4838865" cy="3880553"/>
          </a:xfrm>
        </p:spPr>
        <p:txBody>
          <a:bodyPr/>
          <a:lstStyle/>
          <a:p>
            <a:pPr marL="285750" indent="-285750">
              <a:buFont typeface="Arial" panose="020B0604020202020204" pitchFamily="34" charset="0"/>
              <a:buChar char="•"/>
            </a:pPr>
            <a:r>
              <a:rPr lang="en-GB" b="0" dirty="0"/>
              <a:t>Select the competitors you want to import by clicking on them</a:t>
            </a:r>
          </a:p>
          <a:p>
            <a:pPr marL="285750" indent="-285750">
              <a:buFont typeface="Arial" panose="020B0604020202020204" pitchFamily="34" charset="0"/>
              <a:buChar char="•"/>
            </a:pPr>
            <a:r>
              <a:rPr lang="en-GB" b="0" dirty="0"/>
              <a:t>Click “OK” to import</a:t>
            </a:r>
          </a:p>
          <a:p>
            <a:pPr marL="285750" indent="-285750">
              <a:buFont typeface="Arial" panose="020B0604020202020204" pitchFamily="34" charset="0"/>
              <a:buChar char="•"/>
            </a:pPr>
            <a:r>
              <a:rPr lang="en-GB" b="0" dirty="0"/>
              <a:t>Imported competitors will appear in the “Registered Competitors” view</a:t>
            </a:r>
          </a:p>
          <a:p>
            <a:pPr marL="285750" indent="-285750">
              <a:buFont typeface="Arial" panose="020B0604020202020204" pitchFamily="34" charset="0"/>
              <a:buChar char="•"/>
            </a:pPr>
            <a:r>
              <a:rPr lang="en-GB" b="0" dirty="0"/>
              <a:t>Click on “Save”</a:t>
            </a:r>
          </a:p>
        </p:txBody>
      </p:sp>
      <p:pic>
        <p:nvPicPr>
          <p:cNvPr id="1026" name="Picture 2" descr="C:\Users\D064510\AppData\Local\Temp\SNAGHTML32aa8be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53488"/>
            <a:ext cx="7107810" cy="28505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D064510\AppData\Local\Temp\SNAGHTML32b2be0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558383"/>
            <a:ext cx="4392891" cy="199510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nector: Curved 5"/>
          <p:cNvCxnSpPr/>
          <p:nvPr/>
        </p:nvCxnSpPr>
        <p:spPr>
          <a:xfrm flipV="1">
            <a:off x="324000" y="2950590"/>
            <a:ext cx="4248000" cy="3355942"/>
          </a:xfrm>
          <a:prstGeom prst="curvedConnector3">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22057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26875" y="1294764"/>
            <a:ext cx="8493125" cy="2784566"/>
          </a:xfrm>
        </p:spPr>
        <p:txBody>
          <a:bodyPr/>
          <a:lstStyle/>
          <a:p>
            <a:pPr marL="285750" indent="-285750">
              <a:buFont typeface="Arial" panose="020B0604020202020204" pitchFamily="34" charset="0"/>
              <a:buChar char="•"/>
            </a:pPr>
            <a:r>
              <a:rPr lang="en-GB" sz="1600" b="0" dirty="0"/>
              <a:t>While importing competitors SAP Sailing Analytics will look for existing similar competitors in order to prevent unnecessary duplication of records</a:t>
            </a:r>
          </a:p>
          <a:p>
            <a:pPr marL="285750" indent="-285750">
              <a:buFont typeface="Arial" panose="020B0604020202020204" pitchFamily="34" charset="0"/>
              <a:buChar char="•"/>
            </a:pPr>
            <a:r>
              <a:rPr lang="en-GB" sz="1600" b="0" dirty="0"/>
              <a:t>Competitors with possible matches are indicated in the “Has Matches” column</a:t>
            </a:r>
          </a:p>
          <a:p>
            <a:pPr marL="285750" indent="-285750">
              <a:buFont typeface="Arial" panose="020B0604020202020204" pitchFamily="34" charset="0"/>
              <a:buChar char="•"/>
            </a:pPr>
            <a:r>
              <a:rPr lang="en-GB" sz="1600" b="0" dirty="0"/>
              <a:t>If you click on of these competitors the matches will be displayed in the “Existing Competitors” table</a:t>
            </a:r>
          </a:p>
          <a:p>
            <a:pPr marL="285750" indent="-285750">
              <a:buFont typeface="Arial" panose="020B0604020202020204" pitchFamily="34" charset="0"/>
              <a:buChar char="•"/>
            </a:pPr>
            <a:r>
              <a:rPr lang="en-GB" sz="1600" b="0" dirty="0"/>
              <a:t>Select the existing competitor in the right table to use it instead of importing a duplicate </a:t>
            </a:r>
          </a:p>
          <a:p>
            <a:pPr marL="285750" indent="-285750">
              <a:buFont typeface="Arial" panose="020B0604020202020204" pitchFamily="34" charset="0"/>
              <a:buChar char="•"/>
            </a:pPr>
            <a:endParaRPr lang="de-DE" b="0" dirty="0"/>
          </a:p>
        </p:txBody>
      </p:sp>
      <p:sp>
        <p:nvSpPr>
          <p:cNvPr id="3" name="Title 2"/>
          <p:cNvSpPr>
            <a:spLocks noGrp="1"/>
          </p:cNvSpPr>
          <p:nvPr>
            <p:ph type="title"/>
          </p:nvPr>
        </p:nvSpPr>
        <p:spPr/>
        <p:txBody>
          <a:bodyPr/>
          <a:lstStyle/>
          <a:p>
            <a:r>
              <a:rPr lang="en-US" dirty="0"/>
              <a:t>Matching import candidates with existing competitors</a:t>
            </a:r>
            <a:endParaRPr lang="de-DE" dirty="0"/>
          </a:p>
        </p:txBody>
      </p:sp>
      <p:pic>
        <p:nvPicPr>
          <p:cNvPr id="2050" name="Picture 2" descr="C:\Users\D064510\AppData\Local\Temp\SNAGHTML32b7e5f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4528" y="3721111"/>
            <a:ext cx="6862623" cy="2802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292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Text Placeholder 2"/>
          <p:cNvSpPr>
            <a:spLocks noGrp="1"/>
          </p:cNvSpPr>
          <p:nvPr>
            <p:ph type="body" sz="quarter" idx="10"/>
          </p:nvPr>
        </p:nvSpPr>
        <p:spPr>
          <a:xfrm>
            <a:off x="325287" y="1418622"/>
            <a:ext cx="8494713" cy="4812495"/>
          </a:xfrm>
        </p:spPr>
        <p:txBody>
          <a:bodyPr/>
          <a:lstStyle/>
          <a:p>
            <a:pPr lvl="1"/>
            <a:r>
              <a:rPr lang="en-US" dirty="0"/>
              <a:t>Advanced Event and Regatta Settings</a:t>
            </a:r>
          </a:p>
          <a:p>
            <a:pPr lvl="2"/>
            <a:r>
              <a:rPr lang="en-US" dirty="0"/>
              <a:t>Uploading Images and Videos</a:t>
            </a:r>
          </a:p>
          <a:p>
            <a:pPr lvl="2"/>
            <a:r>
              <a:rPr lang="en-US" dirty="0"/>
              <a:t>Using the Media Gallery</a:t>
            </a:r>
          </a:p>
          <a:p>
            <a:pPr lvl="2"/>
            <a:r>
              <a:rPr lang="en-US" dirty="0"/>
              <a:t>Setting Event Images for Stage, Logo and Teaser</a:t>
            </a:r>
          </a:p>
          <a:p>
            <a:pPr lvl="2"/>
            <a:r>
              <a:rPr lang="de-DE" dirty="0" err="1"/>
              <a:t>Adding</a:t>
            </a:r>
            <a:r>
              <a:rPr lang="de-DE" dirty="0"/>
              <a:t> Video Playback </a:t>
            </a:r>
            <a:r>
              <a:rPr lang="de-DE" dirty="0" err="1"/>
              <a:t>to</a:t>
            </a:r>
            <a:r>
              <a:rPr lang="de-DE" dirty="0"/>
              <a:t> a </a:t>
            </a:r>
            <a:r>
              <a:rPr lang="de-DE" dirty="0" err="1"/>
              <a:t>Race</a:t>
            </a:r>
            <a:r>
              <a:rPr lang="de-DE" dirty="0"/>
              <a:t> Replay </a:t>
            </a:r>
            <a:endParaRPr lang="en-US" dirty="0"/>
          </a:p>
          <a:p>
            <a:pPr lvl="2"/>
            <a:r>
              <a:rPr lang="en-US" dirty="0"/>
              <a:t>Regatta Format and Scoring Options</a:t>
            </a:r>
          </a:p>
          <a:p>
            <a:pPr lvl="2"/>
            <a:r>
              <a:rPr lang="en-US" dirty="0"/>
              <a:t>Race Manager App Configuration (Start Procedures, Course Options, …)</a:t>
            </a:r>
          </a:p>
          <a:p>
            <a:pPr lvl="2"/>
            <a:r>
              <a:rPr lang="en-US" dirty="0"/>
              <a:t>Importing Results from an External Source (e.g., Manage2Sail)</a:t>
            </a:r>
          </a:p>
          <a:p>
            <a:pPr lvl="2"/>
            <a:r>
              <a:rPr lang="en-US" dirty="0"/>
              <a:t>Edit Mark Position Mask</a:t>
            </a:r>
          </a:p>
          <a:p>
            <a:pPr lvl="1"/>
            <a:r>
              <a:rPr lang="en-US" dirty="0"/>
              <a:t>Smartphone Tracking for Single-Fleet Regattas</a:t>
            </a:r>
          </a:p>
          <a:p>
            <a:pPr lvl="2"/>
            <a:r>
              <a:rPr lang="en-US" dirty="0"/>
              <a:t>Defining the Course Marks and Waypoints</a:t>
            </a:r>
          </a:p>
          <a:p>
            <a:pPr lvl="2"/>
            <a:r>
              <a:rPr lang="en-US" dirty="0"/>
              <a:t>Inviting and Binding Competitors’, Marks’ and Mark Layers’ Devices</a:t>
            </a:r>
          </a:p>
          <a:p>
            <a:pPr lvl="2"/>
            <a:r>
              <a:rPr lang="en-US" dirty="0"/>
              <a:t>Using the </a:t>
            </a:r>
            <a:r>
              <a:rPr lang="en-US" i="1" dirty="0"/>
              <a:t>SAP Sail </a:t>
            </a:r>
            <a:r>
              <a:rPr lang="en-US" i="1" dirty="0" err="1"/>
              <a:t>InSight</a:t>
            </a:r>
            <a:r>
              <a:rPr lang="en-US" dirty="0"/>
              <a:t> Tracking App</a:t>
            </a:r>
          </a:p>
          <a:p>
            <a:pPr lvl="2"/>
            <a:r>
              <a:rPr lang="en-US" dirty="0"/>
              <a:t>Pinging Marks</a:t>
            </a:r>
          </a:p>
          <a:p>
            <a:pPr lvl="2"/>
            <a:r>
              <a:rPr lang="en-US" dirty="0"/>
              <a:t>Starting and Stopping a Race</a:t>
            </a:r>
          </a:p>
          <a:p>
            <a:pPr lvl="2"/>
            <a:endParaRPr lang="en-US" dirty="0"/>
          </a:p>
        </p:txBody>
      </p:sp>
    </p:spTree>
    <p:extLst>
      <p:ext uri="{BB962C8B-B14F-4D97-AF65-F5344CB8AC3E}">
        <p14:creationId xmlns:p14="http://schemas.microsoft.com/office/powerpoint/2010/main" val="36728678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Entering Scores in Administration Console</a:t>
            </a:r>
            <a:endParaRPr lang="de-DE" dirty="0"/>
          </a:p>
        </p:txBody>
      </p:sp>
      <p:sp>
        <p:nvSpPr>
          <p:cNvPr id="3" name="Text Placeholder 2"/>
          <p:cNvSpPr>
            <a:spLocks noGrp="1"/>
          </p:cNvSpPr>
          <p:nvPr>
            <p:ph type="body" sz="quarter" idx="10"/>
          </p:nvPr>
        </p:nvSpPr>
        <p:spPr>
          <a:xfrm>
            <a:off x="324000" y="1692000"/>
            <a:ext cx="8494714" cy="3831818"/>
          </a:xfrm>
        </p:spPr>
        <p:txBody>
          <a:bodyPr/>
          <a:lstStyle/>
          <a:p>
            <a:r>
              <a:rPr lang="en-US" dirty="0">
                <a:sym typeface="Wingdings" panose="05000000000000000000" pitchFamily="2" charset="2"/>
              </a:rPr>
              <a:t>Go to Leaderboards  Leaderboards tab</a:t>
            </a:r>
          </a:p>
          <a:p>
            <a:r>
              <a:rPr lang="en-US" dirty="0">
                <a:sym typeface="Wingdings" panose="05000000000000000000" pitchFamily="2" charset="2"/>
              </a:rPr>
              <a:t>Click “Edit Scores” icon     in the leaderboard’s row</a:t>
            </a: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r>
              <a:rPr lang="en-US" dirty="0">
                <a:sym typeface="Wingdings" panose="05000000000000000000" pitchFamily="2" charset="2"/>
              </a:rPr>
              <a:t>Edit leaderboard contents as desired</a:t>
            </a:r>
          </a:p>
          <a:p>
            <a:pPr lvl="1"/>
            <a:r>
              <a:rPr lang="en-US" dirty="0">
                <a:sym typeface="Wingdings" panose="05000000000000000000" pitchFamily="2" charset="2"/>
              </a:rPr>
              <a:t>Competitor’s display name (</a:t>
            </a:r>
            <a:r>
              <a:rPr lang="en-US" dirty="0">
                <a:solidFill>
                  <a:srgbClr val="FF0000"/>
                </a:solidFill>
                <a:sym typeface="Wingdings" panose="05000000000000000000" pitchFamily="2" charset="2"/>
              </a:rPr>
              <a:t>1</a:t>
            </a:r>
            <a:r>
              <a:rPr lang="en-US" dirty="0">
                <a:sym typeface="Wingdings" panose="05000000000000000000" pitchFamily="2" charset="2"/>
              </a:rPr>
              <a:t>)</a:t>
            </a:r>
          </a:p>
          <a:p>
            <a:pPr lvl="1"/>
            <a:r>
              <a:rPr lang="en-US" dirty="0">
                <a:sym typeface="Wingdings" panose="05000000000000000000" pitchFamily="2" charset="2"/>
              </a:rPr>
              <a:t>Carry-over score (</a:t>
            </a:r>
            <a:r>
              <a:rPr lang="en-US" dirty="0">
                <a:solidFill>
                  <a:srgbClr val="FF0000"/>
                </a:solidFill>
                <a:sym typeface="Wingdings" panose="05000000000000000000" pitchFamily="2" charset="2"/>
              </a:rPr>
              <a:t>2</a:t>
            </a:r>
            <a:r>
              <a:rPr lang="en-US" dirty="0">
                <a:sym typeface="Wingdings" panose="05000000000000000000" pitchFamily="2" charset="2"/>
              </a:rPr>
              <a:t>)</a:t>
            </a:r>
          </a:p>
          <a:p>
            <a:pPr lvl="1"/>
            <a:r>
              <a:rPr lang="en-US" dirty="0">
                <a:sym typeface="Wingdings" panose="05000000000000000000" pitchFamily="2" charset="2"/>
              </a:rPr>
              <a:t>Scoring code, such as DSQ, OCS (</a:t>
            </a:r>
            <a:r>
              <a:rPr lang="en-US" dirty="0">
                <a:solidFill>
                  <a:srgbClr val="FF0000"/>
                </a:solidFill>
                <a:sym typeface="Wingdings" panose="05000000000000000000" pitchFamily="2" charset="2"/>
              </a:rPr>
              <a:t>3</a:t>
            </a:r>
            <a:r>
              <a:rPr lang="en-US" dirty="0">
                <a:sym typeface="Wingdings" panose="05000000000000000000" pitchFamily="2" charset="2"/>
              </a:rPr>
              <a:t>)</a:t>
            </a:r>
          </a:p>
          <a:p>
            <a:pPr lvl="1"/>
            <a:r>
              <a:rPr lang="en-US" dirty="0">
                <a:sym typeface="Wingdings" panose="05000000000000000000" pitchFamily="2" charset="2"/>
              </a:rPr>
              <a:t>Competitor’s score in race (</a:t>
            </a:r>
            <a:r>
              <a:rPr lang="en-US" dirty="0">
                <a:solidFill>
                  <a:srgbClr val="FF0000"/>
                </a:solidFill>
                <a:sym typeface="Wingdings" panose="05000000000000000000" pitchFamily="2" charset="2"/>
              </a:rPr>
              <a:t>4</a:t>
            </a:r>
            <a:r>
              <a:rPr lang="en-US" dirty="0">
                <a:sym typeface="Wingdings" panose="05000000000000000000" pitchFamily="2" charset="2"/>
              </a:rPr>
              <a:t>)</a:t>
            </a:r>
          </a:p>
          <a:p>
            <a:pPr lvl="1"/>
            <a:r>
              <a:rPr lang="en-US" dirty="0">
                <a:sym typeface="Wingdings" panose="05000000000000000000" pitchFamily="2" charset="2"/>
              </a:rPr>
              <a:t>Update time (</a:t>
            </a:r>
            <a:r>
              <a:rPr lang="en-US" dirty="0">
                <a:solidFill>
                  <a:srgbClr val="FF0000"/>
                </a:solidFill>
                <a:sym typeface="Wingdings" panose="05000000000000000000" pitchFamily="2" charset="2"/>
              </a:rPr>
              <a:t>5</a:t>
            </a:r>
            <a:r>
              <a:rPr lang="en-US" dirty="0">
                <a:sym typeface="Wingdings" panose="05000000000000000000" pitchFamily="2" charset="2"/>
              </a:rPr>
              <a:t>)</a:t>
            </a:r>
          </a:p>
          <a:p>
            <a:pPr lvl="1"/>
            <a:r>
              <a:rPr lang="en-US" dirty="0">
                <a:sym typeface="Wingdings" panose="05000000000000000000" pitchFamily="2" charset="2"/>
              </a:rPr>
              <a:t>Optional comment (</a:t>
            </a:r>
            <a:r>
              <a:rPr lang="en-US" dirty="0">
                <a:solidFill>
                  <a:srgbClr val="FF0000"/>
                </a:solidFill>
                <a:sym typeface="Wingdings" panose="05000000000000000000" pitchFamily="2" charset="2"/>
              </a:rPr>
              <a:t>6</a:t>
            </a:r>
            <a:r>
              <a:rPr lang="en-US" dirty="0">
                <a:sym typeface="Wingdings" panose="05000000000000000000" pitchFamily="2" charset="2"/>
              </a:rPr>
              <a:t>)</a:t>
            </a:r>
          </a:p>
        </p:txBody>
      </p:sp>
      <p:pic>
        <p:nvPicPr>
          <p:cNvPr id="4" name="Picture 3"/>
          <p:cNvPicPr>
            <a:picLocks noChangeAspect="1"/>
          </p:cNvPicPr>
          <p:nvPr/>
        </p:nvPicPr>
        <p:blipFill>
          <a:blip r:embed="rId2"/>
          <a:stretch>
            <a:fillRect/>
          </a:stretch>
        </p:blipFill>
        <p:spPr>
          <a:xfrm>
            <a:off x="1628104" y="2441380"/>
            <a:ext cx="4884894" cy="1243428"/>
          </a:xfrm>
          <a:prstGeom prst="rect">
            <a:avLst/>
          </a:prstGeom>
        </p:spPr>
      </p:pic>
      <p:sp>
        <p:nvSpPr>
          <p:cNvPr id="13" name="Oval 12"/>
          <p:cNvSpPr/>
          <p:nvPr/>
        </p:nvSpPr>
        <p:spPr bwMode="gray">
          <a:xfrm>
            <a:off x="1685902" y="2763418"/>
            <a:ext cx="614121" cy="224393"/>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4" name="Oval 13"/>
          <p:cNvSpPr/>
          <p:nvPr/>
        </p:nvSpPr>
        <p:spPr bwMode="gray">
          <a:xfrm>
            <a:off x="2388064" y="2410935"/>
            <a:ext cx="614121" cy="224393"/>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8" name="Oval 17"/>
          <p:cNvSpPr/>
          <p:nvPr/>
        </p:nvSpPr>
        <p:spPr bwMode="gray">
          <a:xfrm>
            <a:off x="5530497" y="3247733"/>
            <a:ext cx="185906" cy="224393"/>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5" name="Picture 4"/>
          <p:cNvPicPr>
            <a:picLocks noChangeAspect="1"/>
          </p:cNvPicPr>
          <p:nvPr/>
        </p:nvPicPr>
        <p:blipFill>
          <a:blip r:embed="rId3"/>
          <a:stretch>
            <a:fillRect/>
          </a:stretch>
        </p:blipFill>
        <p:spPr>
          <a:xfrm>
            <a:off x="2748927" y="2176637"/>
            <a:ext cx="190500" cy="219075"/>
          </a:xfrm>
          <a:prstGeom prst="rect">
            <a:avLst/>
          </a:prstGeom>
        </p:spPr>
      </p:pic>
      <p:pic>
        <p:nvPicPr>
          <p:cNvPr id="6" name="Picture 5"/>
          <p:cNvPicPr>
            <a:picLocks noChangeAspect="1"/>
          </p:cNvPicPr>
          <p:nvPr/>
        </p:nvPicPr>
        <p:blipFill>
          <a:blip r:embed="rId4"/>
          <a:stretch>
            <a:fillRect/>
          </a:stretch>
        </p:blipFill>
        <p:spPr>
          <a:xfrm>
            <a:off x="4421998" y="3835304"/>
            <a:ext cx="4396716" cy="1419193"/>
          </a:xfrm>
          <a:prstGeom prst="rect">
            <a:avLst/>
          </a:prstGeom>
        </p:spPr>
      </p:pic>
      <p:sp>
        <p:nvSpPr>
          <p:cNvPr id="19" name="Oval 18"/>
          <p:cNvSpPr/>
          <p:nvPr/>
        </p:nvSpPr>
        <p:spPr bwMode="gray">
          <a:xfrm>
            <a:off x="5677134" y="4795961"/>
            <a:ext cx="213172" cy="157506"/>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4" name="Oval 23"/>
          <p:cNvSpPr/>
          <p:nvPr/>
        </p:nvSpPr>
        <p:spPr bwMode="gray">
          <a:xfrm>
            <a:off x="5890306" y="4795961"/>
            <a:ext cx="168295" cy="157506"/>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5" name="Oval 24"/>
          <p:cNvSpPr/>
          <p:nvPr/>
        </p:nvSpPr>
        <p:spPr bwMode="gray">
          <a:xfrm>
            <a:off x="6212020" y="4795961"/>
            <a:ext cx="300978" cy="157506"/>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6" name="Oval 25"/>
          <p:cNvSpPr/>
          <p:nvPr/>
        </p:nvSpPr>
        <p:spPr bwMode="gray">
          <a:xfrm>
            <a:off x="6569094" y="4795961"/>
            <a:ext cx="151466" cy="157506"/>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7" name="Oval 26"/>
          <p:cNvSpPr/>
          <p:nvPr/>
        </p:nvSpPr>
        <p:spPr bwMode="gray">
          <a:xfrm>
            <a:off x="5122696" y="4106887"/>
            <a:ext cx="1210785" cy="179011"/>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8" name="Oval 27"/>
          <p:cNvSpPr/>
          <p:nvPr/>
        </p:nvSpPr>
        <p:spPr bwMode="gray">
          <a:xfrm>
            <a:off x="5122697" y="4296808"/>
            <a:ext cx="767610" cy="95678"/>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30" name="TextBox 29"/>
          <p:cNvSpPr txBox="1"/>
          <p:nvPr/>
        </p:nvSpPr>
        <p:spPr>
          <a:xfrm>
            <a:off x="6401589" y="4216640"/>
            <a:ext cx="113814" cy="246221"/>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600" kern="0" dirty="0">
                <a:solidFill>
                  <a:srgbClr val="FF0000"/>
                </a:solidFill>
                <a:ea typeface="Arial Unicode MS" pitchFamily="34" charset="-128"/>
                <a:cs typeface="Arial Unicode MS" pitchFamily="34" charset="-128"/>
              </a:rPr>
              <a:t>6</a:t>
            </a:r>
            <a:endParaRPr lang="de-DE" sz="1600" kern="0" dirty="0" err="1">
              <a:solidFill>
                <a:srgbClr val="FF0000"/>
              </a:solidFill>
              <a:ea typeface="Arial Unicode MS" pitchFamily="34" charset="-128"/>
              <a:cs typeface="Arial Unicode MS" pitchFamily="34" charset="-128"/>
            </a:endParaRPr>
          </a:p>
        </p:txBody>
      </p:sp>
      <p:sp>
        <p:nvSpPr>
          <p:cNvPr id="31" name="TextBox 30"/>
          <p:cNvSpPr txBox="1"/>
          <p:nvPr/>
        </p:nvSpPr>
        <p:spPr>
          <a:xfrm>
            <a:off x="6401589" y="4055119"/>
            <a:ext cx="113814" cy="246221"/>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600" kern="0" dirty="0">
                <a:solidFill>
                  <a:srgbClr val="FF0000"/>
                </a:solidFill>
                <a:ea typeface="Arial Unicode MS" pitchFamily="34" charset="-128"/>
                <a:cs typeface="Arial Unicode MS" pitchFamily="34" charset="-128"/>
              </a:rPr>
              <a:t>5</a:t>
            </a:r>
            <a:endParaRPr lang="de-DE" sz="1600" kern="0" dirty="0" err="1">
              <a:solidFill>
                <a:srgbClr val="FF0000"/>
              </a:solidFill>
              <a:ea typeface="Arial Unicode MS" pitchFamily="34" charset="-128"/>
              <a:cs typeface="Arial Unicode MS" pitchFamily="34" charset="-128"/>
            </a:endParaRPr>
          </a:p>
        </p:txBody>
      </p:sp>
      <p:sp>
        <p:nvSpPr>
          <p:cNvPr id="32" name="TextBox 31"/>
          <p:cNvSpPr txBox="1"/>
          <p:nvPr/>
        </p:nvSpPr>
        <p:spPr>
          <a:xfrm>
            <a:off x="6580707" y="4947193"/>
            <a:ext cx="99386" cy="215444"/>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4</a:t>
            </a:r>
            <a:endParaRPr lang="de-DE" sz="1400" kern="0" dirty="0" err="1">
              <a:solidFill>
                <a:srgbClr val="FF0000"/>
              </a:solidFill>
              <a:ea typeface="Arial Unicode MS" pitchFamily="34" charset="-128"/>
              <a:cs typeface="Arial Unicode MS" pitchFamily="34" charset="-128"/>
            </a:endParaRPr>
          </a:p>
        </p:txBody>
      </p:sp>
      <p:sp>
        <p:nvSpPr>
          <p:cNvPr id="33" name="TextBox 32"/>
          <p:cNvSpPr txBox="1"/>
          <p:nvPr/>
        </p:nvSpPr>
        <p:spPr>
          <a:xfrm>
            <a:off x="6298389" y="4947194"/>
            <a:ext cx="99386" cy="215444"/>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3</a:t>
            </a:r>
            <a:endParaRPr lang="de-DE" sz="1400" kern="0" dirty="0" err="1">
              <a:solidFill>
                <a:srgbClr val="FF0000"/>
              </a:solidFill>
              <a:ea typeface="Arial Unicode MS" pitchFamily="34" charset="-128"/>
              <a:cs typeface="Arial Unicode MS" pitchFamily="34" charset="-128"/>
            </a:endParaRPr>
          </a:p>
        </p:txBody>
      </p:sp>
      <p:sp>
        <p:nvSpPr>
          <p:cNvPr id="34" name="TextBox 33"/>
          <p:cNvSpPr txBox="1"/>
          <p:nvPr/>
        </p:nvSpPr>
        <p:spPr>
          <a:xfrm>
            <a:off x="5919142" y="4947194"/>
            <a:ext cx="99386" cy="215444"/>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2</a:t>
            </a:r>
            <a:endParaRPr lang="de-DE" sz="1400" kern="0" dirty="0" err="1">
              <a:solidFill>
                <a:srgbClr val="FF0000"/>
              </a:solidFill>
              <a:ea typeface="Arial Unicode MS" pitchFamily="34" charset="-128"/>
              <a:cs typeface="Arial Unicode MS" pitchFamily="34" charset="-128"/>
            </a:endParaRPr>
          </a:p>
        </p:txBody>
      </p:sp>
      <p:sp>
        <p:nvSpPr>
          <p:cNvPr id="35" name="TextBox 34"/>
          <p:cNvSpPr txBox="1"/>
          <p:nvPr/>
        </p:nvSpPr>
        <p:spPr>
          <a:xfrm>
            <a:off x="5705970" y="4949628"/>
            <a:ext cx="99386" cy="215444"/>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1</a:t>
            </a:r>
            <a:endParaRPr lang="de-DE" sz="1400" kern="0" dirty="0" err="1">
              <a:solidFill>
                <a:srgbClr val="FF0000"/>
              </a:solidFill>
              <a:ea typeface="Arial Unicode MS" pitchFamily="34" charset="-128"/>
              <a:cs typeface="Arial Unicode MS" pitchFamily="34" charset="-128"/>
            </a:endParaRPr>
          </a:p>
        </p:txBody>
      </p:sp>
      <p:sp>
        <p:nvSpPr>
          <p:cNvPr id="9" name="TextBox 8"/>
          <p:cNvSpPr txBox="1"/>
          <p:nvPr/>
        </p:nvSpPr>
        <p:spPr>
          <a:xfrm>
            <a:off x="2844177" y="5349868"/>
            <a:ext cx="255525" cy="923330"/>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6000" kern="0" dirty="0">
                <a:ea typeface="Arial Unicode MS" pitchFamily="34" charset="-128"/>
                <a:cs typeface="Arial Unicode MS" pitchFamily="34" charset="-128"/>
              </a:rPr>
              <a:t>}</a:t>
            </a:r>
            <a:endParaRPr lang="de-DE" sz="6000" kern="0" dirty="0" err="1">
              <a:ea typeface="Arial Unicode MS" pitchFamily="34" charset="-128"/>
              <a:cs typeface="Arial Unicode MS" pitchFamily="34" charset="-128"/>
            </a:endParaRPr>
          </a:p>
        </p:txBody>
      </p:sp>
      <p:sp>
        <p:nvSpPr>
          <p:cNvPr id="11" name="TextBox 10"/>
          <p:cNvSpPr txBox="1"/>
          <p:nvPr/>
        </p:nvSpPr>
        <p:spPr>
          <a:xfrm>
            <a:off x="3099702" y="5760008"/>
            <a:ext cx="1590179" cy="276999"/>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Click “Save” (</a:t>
            </a:r>
            <a:r>
              <a:rPr lang="en-US" sz="1800" kern="0" dirty="0">
                <a:solidFill>
                  <a:srgbClr val="FF0000"/>
                </a:solidFill>
                <a:ea typeface="Arial Unicode MS" pitchFamily="34" charset="-128"/>
                <a:cs typeface="Arial Unicode MS" pitchFamily="34" charset="-128"/>
              </a:rPr>
              <a:t>7</a:t>
            </a:r>
            <a:r>
              <a:rPr lang="en-US" sz="1800" kern="0" dirty="0">
                <a:ea typeface="Arial Unicode MS" pitchFamily="34" charset="-128"/>
                <a:cs typeface="Arial Unicode MS" pitchFamily="34" charset="-128"/>
              </a:rPr>
              <a:t>)</a:t>
            </a:r>
            <a:endParaRPr lang="de-DE" sz="1800" kern="0" dirty="0" err="1">
              <a:ea typeface="Arial Unicode MS" pitchFamily="34" charset="-128"/>
              <a:cs typeface="Arial Unicode MS" pitchFamily="34" charset="-128"/>
            </a:endParaRPr>
          </a:p>
        </p:txBody>
      </p:sp>
      <p:sp>
        <p:nvSpPr>
          <p:cNvPr id="36" name="Oval 35"/>
          <p:cNvSpPr/>
          <p:nvPr/>
        </p:nvSpPr>
        <p:spPr bwMode="gray">
          <a:xfrm>
            <a:off x="5104189" y="4403396"/>
            <a:ext cx="303674" cy="139586"/>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37" name="TextBox 36"/>
          <p:cNvSpPr txBox="1"/>
          <p:nvPr/>
        </p:nvSpPr>
        <p:spPr>
          <a:xfrm>
            <a:off x="6401589" y="4383350"/>
            <a:ext cx="113814" cy="246221"/>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600" kern="0" dirty="0">
                <a:solidFill>
                  <a:srgbClr val="FF0000"/>
                </a:solidFill>
                <a:ea typeface="Arial Unicode MS" pitchFamily="34" charset="-128"/>
                <a:cs typeface="Arial Unicode MS" pitchFamily="34" charset="-128"/>
              </a:rPr>
              <a:t>7</a:t>
            </a:r>
            <a:endParaRPr lang="de-DE" sz="1600" kern="0" dirty="0" err="1">
              <a:solidFill>
                <a:srgbClr val="FF0000"/>
              </a:solidFill>
              <a:ea typeface="Arial Unicode MS" pitchFamily="34" charset="-128"/>
              <a:cs typeface="Arial Unicode MS" pitchFamily="34" charset="-128"/>
            </a:endParaRPr>
          </a:p>
        </p:txBody>
      </p:sp>
      <p:pic>
        <p:nvPicPr>
          <p:cNvPr id="38" name="Picture 37"/>
          <p:cNvPicPr>
            <a:picLocks noChangeAspect="1"/>
          </p:cNvPicPr>
          <p:nvPr/>
        </p:nvPicPr>
        <p:blipFill>
          <a:blip r:embed="rId5"/>
          <a:stretch>
            <a:fillRect/>
          </a:stretch>
        </p:blipFill>
        <p:spPr>
          <a:xfrm>
            <a:off x="6018529" y="5152382"/>
            <a:ext cx="2829022" cy="1319465"/>
          </a:xfrm>
          <a:prstGeom prst="rect">
            <a:avLst/>
          </a:prstGeom>
        </p:spPr>
      </p:pic>
      <p:sp>
        <p:nvSpPr>
          <p:cNvPr id="29" name="TextBox 28"/>
          <p:cNvSpPr txBox="1"/>
          <p:nvPr/>
        </p:nvSpPr>
        <p:spPr>
          <a:xfrm>
            <a:off x="6553989" y="4535750"/>
            <a:ext cx="113814" cy="246221"/>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600" kern="0" dirty="0">
                <a:solidFill>
                  <a:srgbClr val="FF0000"/>
                </a:solidFill>
                <a:ea typeface="Arial Unicode MS" pitchFamily="34" charset="-128"/>
                <a:cs typeface="Arial Unicode MS" pitchFamily="34" charset="-128"/>
              </a:rPr>
              <a:t>7</a:t>
            </a:r>
            <a:endParaRPr lang="de-DE" sz="1600" kern="0" dirty="0" err="1">
              <a:solidFill>
                <a:srgbClr val="FF0000"/>
              </a:solidFill>
              <a:ea typeface="Arial Unicode MS" pitchFamily="34" charset="-128"/>
              <a:cs typeface="Arial Unicode MS" pitchFamily="34" charset="-128"/>
            </a:endParaRPr>
          </a:p>
        </p:txBody>
      </p:sp>
    </p:spTree>
    <p:extLst>
      <p:ext uri="{BB962C8B-B14F-4D97-AF65-F5344CB8AC3E}">
        <p14:creationId xmlns:p14="http://schemas.microsoft.com/office/powerpoint/2010/main" val="18678400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z="3200" dirty="0"/>
              <a:t>Questions?</a:t>
            </a:r>
          </a:p>
        </p:txBody>
      </p:sp>
      <p:pic>
        <p:nvPicPr>
          <p:cNvPr id="5" name="Picture Placeholder 4" descr="1024x682-IMG_1545.JPG"/>
          <p:cNvPicPr>
            <a:picLocks noGrp="1" noChangeAspect="1"/>
          </p:cNvPicPr>
          <p:nvPr>
            <p:ph type="pic" sz="quarter" idx="11"/>
          </p:nvPr>
        </p:nvPicPr>
        <p:blipFill>
          <a:blip r:embed="rId3" cstate="print"/>
          <a:srcRect t="51562" b="30938"/>
          <a:stretch>
            <a:fillRect/>
          </a:stretch>
        </p:blipFill>
        <p:spPr>
          <a:xfrm>
            <a:off x="324000" y="161459"/>
            <a:ext cx="8496000" cy="2232025"/>
          </a:xfrm>
        </p:spPr>
      </p:pic>
    </p:spTree>
    <p:extLst>
      <p:ext uri="{BB962C8B-B14F-4D97-AF65-F5344CB8AC3E}">
        <p14:creationId xmlns:p14="http://schemas.microsoft.com/office/powerpoint/2010/main" val="2230525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Text Placeholder 2"/>
          <p:cNvSpPr>
            <a:spLocks noGrp="1"/>
          </p:cNvSpPr>
          <p:nvPr>
            <p:ph type="body" sz="quarter" idx="10"/>
          </p:nvPr>
        </p:nvSpPr>
        <p:spPr>
          <a:xfrm>
            <a:off x="324000" y="1692000"/>
            <a:ext cx="8494713" cy="4200800"/>
          </a:xfrm>
        </p:spPr>
        <p:txBody>
          <a:bodyPr/>
          <a:lstStyle/>
          <a:p>
            <a:pPr lvl="1"/>
            <a:r>
              <a:rPr lang="en-US" dirty="0">
                <a:solidFill>
                  <a:schemeClr val="bg1">
                    <a:lumMod val="85000"/>
                  </a:schemeClr>
                </a:solidFill>
              </a:rPr>
              <a:t>Introduction to SAP Sailing Analytics</a:t>
            </a:r>
          </a:p>
          <a:p>
            <a:pPr lvl="2"/>
            <a:r>
              <a:rPr lang="en-US" dirty="0">
                <a:solidFill>
                  <a:schemeClr val="bg1">
                    <a:lumMod val="85000"/>
                  </a:schemeClr>
                </a:solidFill>
              </a:rPr>
              <a:t>Overview Functions, Features, and Architecture</a:t>
            </a:r>
          </a:p>
          <a:p>
            <a:pPr lvl="1"/>
            <a:r>
              <a:rPr lang="en-US" dirty="0">
                <a:solidFill>
                  <a:schemeClr val="bg1">
                    <a:lumMod val="85000"/>
                  </a:schemeClr>
                </a:solidFill>
              </a:rPr>
              <a:t>First Steps in the Administration Console</a:t>
            </a:r>
          </a:p>
          <a:p>
            <a:pPr lvl="2"/>
            <a:r>
              <a:rPr lang="en-US" dirty="0">
                <a:solidFill>
                  <a:schemeClr val="bg1">
                    <a:lumMod val="85000"/>
                  </a:schemeClr>
                </a:solidFill>
              </a:rPr>
              <a:t>Enabling Users</a:t>
            </a:r>
          </a:p>
          <a:p>
            <a:pPr lvl="2"/>
            <a:r>
              <a:rPr lang="en-US" dirty="0">
                <a:solidFill>
                  <a:schemeClr val="bg1">
                    <a:lumMod val="85000"/>
                  </a:schemeClr>
                </a:solidFill>
              </a:rPr>
              <a:t>Creating an Event</a:t>
            </a:r>
          </a:p>
          <a:p>
            <a:pPr lvl="2"/>
            <a:r>
              <a:rPr lang="en-US" dirty="0">
                <a:solidFill>
                  <a:schemeClr val="bg1">
                    <a:lumMod val="85000"/>
                  </a:schemeClr>
                </a:solidFill>
              </a:rPr>
              <a:t>Adding a Simple Regatta with a Leaderboard</a:t>
            </a:r>
          </a:p>
          <a:p>
            <a:pPr lvl="2"/>
            <a:r>
              <a:rPr lang="en-US" dirty="0">
                <a:solidFill>
                  <a:schemeClr val="bg1">
                    <a:lumMod val="85000"/>
                  </a:schemeClr>
                </a:solidFill>
              </a:rPr>
              <a:t>Adding Competitors</a:t>
            </a:r>
          </a:p>
          <a:p>
            <a:pPr lvl="2"/>
            <a:r>
              <a:rPr lang="en-US" dirty="0">
                <a:solidFill>
                  <a:schemeClr val="bg1">
                    <a:lumMod val="85000"/>
                  </a:schemeClr>
                </a:solidFill>
              </a:rPr>
              <a:t>Entering Scores</a:t>
            </a:r>
          </a:p>
          <a:p>
            <a:pPr lvl="1"/>
            <a:r>
              <a:rPr lang="en-US" dirty="0"/>
              <a:t>Using the Race Manager App</a:t>
            </a:r>
          </a:p>
          <a:p>
            <a:pPr lvl="2"/>
            <a:r>
              <a:rPr lang="en-US" dirty="0"/>
              <a:t>Binding a Device</a:t>
            </a:r>
          </a:p>
          <a:p>
            <a:pPr lvl="2"/>
            <a:r>
              <a:rPr lang="en-US" dirty="0"/>
              <a:t>Logging On</a:t>
            </a:r>
          </a:p>
          <a:p>
            <a:pPr lvl="2"/>
            <a:r>
              <a:rPr lang="en-US" dirty="0"/>
              <a:t>Planning and Running a Race</a:t>
            </a:r>
          </a:p>
          <a:p>
            <a:pPr lvl="2"/>
            <a:r>
              <a:rPr lang="en-US" dirty="0"/>
              <a:t>Regularly Updating Wind Data</a:t>
            </a:r>
          </a:p>
        </p:txBody>
      </p:sp>
    </p:spTree>
    <p:extLst>
      <p:ext uri="{BB962C8B-B14F-4D97-AF65-F5344CB8AC3E}">
        <p14:creationId xmlns:p14="http://schemas.microsoft.com/office/powerpoint/2010/main" val="26427393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Android &amp; iOS Apps</a:t>
            </a:r>
          </a:p>
        </p:txBody>
      </p:sp>
      <p:sp>
        <p:nvSpPr>
          <p:cNvPr id="3" name="Text Placeholder 2"/>
          <p:cNvSpPr>
            <a:spLocks noGrp="1"/>
          </p:cNvSpPr>
          <p:nvPr>
            <p:ph type="body" sz="quarter" idx="10"/>
          </p:nvPr>
        </p:nvSpPr>
        <p:spPr>
          <a:xfrm>
            <a:off x="324000" y="1692000"/>
            <a:ext cx="8494713" cy="4200800"/>
          </a:xfrm>
        </p:spPr>
        <p:txBody>
          <a:bodyPr/>
          <a:lstStyle/>
          <a:p>
            <a:pPr marL="0" lvl="1" indent="0">
              <a:buNone/>
            </a:pPr>
            <a:r>
              <a:rPr lang="en-US" dirty="0"/>
              <a:t>  SAP Sail </a:t>
            </a:r>
            <a:r>
              <a:rPr lang="en-US" dirty="0" err="1"/>
              <a:t>InSight</a:t>
            </a:r>
            <a:r>
              <a:rPr lang="en-US" dirty="0"/>
              <a:t>		     Buoy Pinging		    Race Management</a:t>
            </a:r>
          </a:p>
        </p:txBody>
      </p:sp>
      <p:pic>
        <p:nvPicPr>
          <p:cNvPr id="7" name="Picture 6"/>
          <p:cNvPicPr>
            <a:picLocks noChangeAspect="1"/>
          </p:cNvPicPr>
          <p:nvPr/>
        </p:nvPicPr>
        <p:blipFill>
          <a:blip r:embed="rId2"/>
          <a:stretch>
            <a:fillRect/>
          </a:stretch>
        </p:blipFill>
        <p:spPr>
          <a:xfrm>
            <a:off x="323999" y="4381329"/>
            <a:ext cx="2066925" cy="2080891"/>
          </a:xfrm>
          <a:prstGeom prst="rect">
            <a:avLst/>
          </a:prstGeom>
        </p:spPr>
      </p:pic>
      <p:pic>
        <p:nvPicPr>
          <p:cNvPr id="8" name="Picture 7"/>
          <p:cNvPicPr>
            <a:picLocks noChangeAspect="1"/>
          </p:cNvPicPr>
          <p:nvPr/>
        </p:nvPicPr>
        <p:blipFill>
          <a:blip r:embed="rId3"/>
          <a:stretch>
            <a:fillRect/>
          </a:stretch>
        </p:blipFill>
        <p:spPr>
          <a:xfrm>
            <a:off x="323998" y="2114856"/>
            <a:ext cx="2066925" cy="2039729"/>
          </a:xfrm>
          <a:prstGeom prst="rect">
            <a:avLst/>
          </a:prstGeom>
        </p:spPr>
      </p:pic>
      <p:pic>
        <p:nvPicPr>
          <p:cNvPr id="9" name="Picture 8"/>
          <p:cNvPicPr>
            <a:picLocks noChangeAspect="1"/>
          </p:cNvPicPr>
          <p:nvPr/>
        </p:nvPicPr>
        <p:blipFill>
          <a:blip r:embed="rId4"/>
          <a:stretch>
            <a:fillRect/>
          </a:stretch>
        </p:blipFill>
        <p:spPr>
          <a:xfrm>
            <a:off x="3118873" y="2114856"/>
            <a:ext cx="2051255" cy="2037760"/>
          </a:xfrm>
          <a:prstGeom prst="rect">
            <a:avLst/>
          </a:prstGeom>
        </p:spPr>
      </p:pic>
      <p:pic>
        <p:nvPicPr>
          <p:cNvPr id="10" name="Picture 9"/>
          <p:cNvPicPr>
            <a:picLocks noChangeAspect="1"/>
          </p:cNvPicPr>
          <p:nvPr/>
        </p:nvPicPr>
        <p:blipFill>
          <a:blip r:embed="rId5"/>
          <a:stretch>
            <a:fillRect/>
          </a:stretch>
        </p:blipFill>
        <p:spPr>
          <a:xfrm>
            <a:off x="6025077" y="2114856"/>
            <a:ext cx="2025083" cy="2038584"/>
          </a:xfrm>
          <a:prstGeom prst="rect">
            <a:avLst/>
          </a:prstGeom>
        </p:spPr>
      </p:pic>
    </p:spTree>
    <p:extLst>
      <p:ext uri="{BB962C8B-B14F-4D97-AF65-F5344CB8AC3E}">
        <p14:creationId xmlns:p14="http://schemas.microsoft.com/office/powerpoint/2010/main" val="36700863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6205807" y="3682281"/>
            <a:ext cx="1905728" cy="1774830"/>
          </a:xfrm>
          <a:prstGeom prst="rect">
            <a:avLst/>
          </a:prstGeom>
        </p:spPr>
      </p:pic>
      <p:sp>
        <p:nvSpPr>
          <p:cNvPr id="2" name="Title 1"/>
          <p:cNvSpPr>
            <a:spLocks noGrp="1"/>
          </p:cNvSpPr>
          <p:nvPr>
            <p:ph type="title"/>
          </p:nvPr>
        </p:nvSpPr>
        <p:spPr/>
        <p:txBody>
          <a:bodyPr/>
          <a:lstStyle/>
          <a:p>
            <a:r>
              <a:rPr lang="en-US" dirty="0"/>
              <a:t>Getting the Race Manager App for Android</a:t>
            </a:r>
            <a:endParaRPr lang="de-DE" dirty="0"/>
          </a:p>
        </p:txBody>
      </p:sp>
      <p:sp>
        <p:nvSpPr>
          <p:cNvPr id="3" name="Text Placeholder 2"/>
          <p:cNvSpPr>
            <a:spLocks noGrp="1"/>
          </p:cNvSpPr>
          <p:nvPr>
            <p:ph type="body" sz="quarter" idx="10"/>
          </p:nvPr>
        </p:nvSpPr>
        <p:spPr>
          <a:xfrm>
            <a:off x="324000" y="1692000"/>
            <a:ext cx="8494714" cy="3831818"/>
          </a:xfrm>
        </p:spPr>
        <p:txBody>
          <a:bodyPr/>
          <a:lstStyle/>
          <a:p>
            <a:r>
              <a:rPr lang="en-US" sz="1400" dirty="0">
                <a:sym typeface="Wingdings" panose="05000000000000000000" pitchFamily="2" charset="2"/>
              </a:rPr>
              <a:t>Go to Race Manager App  Device Configurations tab</a:t>
            </a:r>
          </a:p>
          <a:p>
            <a:r>
              <a:rPr lang="en-US" sz="1400" dirty="0">
                <a:sym typeface="Wingdings" panose="05000000000000000000" pitchFamily="2" charset="2"/>
              </a:rPr>
              <a:t>Click “Add Configuration” and enter Identifier</a:t>
            </a:r>
          </a:p>
          <a:p>
            <a:r>
              <a:rPr lang="en-US" sz="1400" dirty="0">
                <a:sym typeface="Wingdings" panose="05000000000000000000" pitchFamily="2" charset="2"/>
              </a:rPr>
              <a:t>Click “Create”</a:t>
            </a:r>
          </a:p>
          <a:p>
            <a:r>
              <a:rPr lang="en-US" sz="1400" dirty="0">
                <a:sym typeface="Wingdings" panose="05000000000000000000" pitchFamily="2" charset="2"/>
              </a:rPr>
              <a:t>Define course area name(s)</a:t>
            </a:r>
          </a:p>
          <a:p>
            <a:pPr lvl="1"/>
            <a:r>
              <a:rPr lang="en-US" sz="1400" dirty="0">
                <a:sym typeface="Wingdings" panose="05000000000000000000" pitchFamily="2" charset="2"/>
              </a:rPr>
              <a:t>Each name must match</a:t>
            </a:r>
            <a:br>
              <a:rPr lang="en-US" sz="1400" dirty="0">
                <a:sym typeface="Wingdings" panose="05000000000000000000" pitchFamily="2" charset="2"/>
              </a:rPr>
            </a:br>
            <a:r>
              <a:rPr lang="en-US" sz="1400" dirty="0">
                <a:sym typeface="Wingdings" panose="05000000000000000000" pitchFamily="2" charset="2"/>
              </a:rPr>
              <a:t>exactly with event’s course</a:t>
            </a:r>
            <a:br>
              <a:rPr lang="en-US" sz="1400" dirty="0">
                <a:sym typeface="Wingdings" panose="05000000000000000000" pitchFamily="2" charset="2"/>
              </a:rPr>
            </a:br>
            <a:r>
              <a:rPr lang="en-US" sz="1400" dirty="0">
                <a:sym typeface="Wingdings" panose="05000000000000000000" pitchFamily="2" charset="2"/>
              </a:rPr>
              <a:t>area name</a:t>
            </a:r>
          </a:p>
          <a:p>
            <a:r>
              <a:rPr lang="en-US" sz="1400" dirty="0">
                <a:sym typeface="Wingdings" panose="05000000000000000000" pitchFamily="2" charset="2"/>
              </a:rPr>
              <a:t>Click “QR-Sync”</a:t>
            </a:r>
          </a:p>
          <a:p>
            <a:r>
              <a:rPr lang="en-US" sz="1400" dirty="0">
                <a:sym typeface="Wingdings" panose="05000000000000000000" pitchFamily="2" charset="2"/>
              </a:rPr>
              <a:t>Scan QR-Code with phone</a:t>
            </a:r>
          </a:p>
          <a:p>
            <a:r>
              <a:rPr lang="en-US" sz="1400" dirty="0">
                <a:sym typeface="Wingdings" panose="05000000000000000000" pitchFamily="2" charset="2"/>
              </a:rPr>
              <a:t>Select “Open browser”</a:t>
            </a:r>
          </a:p>
          <a:p>
            <a:pPr lvl="1"/>
            <a:r>
              <a:rPr lang="en-US" sz="1400" dirty="0">
                <a:sym typeface="Wingdings" panose="05000000000000000000" pitchFamily="2" charset="2"/>
              </a:rPr>
              <a:t>App download starts</a:t>
            </a:r>
          </a:p>
          <a:p>
            <a:pPr lvl="1"/>
            <a:r>
              <a:rPr lang="en-US" sz="1400" dirty="0">
                <a:sym typeface="Wingdings" panose="05000000000000000000" pitchFamily="2" charset="2"/>
              </a:rPr>
              <a:t>Make sure your device allows</a:t>
            </a:r>
            <a:br>
              <a:rPr lang="en-US" sz="1400" dirty="0">
                <a:sym typeface="Wingdings" panose="05000000000000000000" pitchFamily="2" charset="2"/>
              </a:rPr>
            </a:br>
            <a:r>
              <a:rPr lang="en-US" sz="1400" dirty="0">
                <a:sym typeface="Wingdings" panose="05000000000000000000" pitchFamily="2" charset="2"/>
              </a:rPr>
              <a:t>apps from unknown sources</a:t>
            </a:r>
            <a:br>
              <a:rPr lang="en-US" sz="1400" dirty="0">
                <a:sym typeface="Wingdings" panose="05000000000000000000" pitchFamily="2" charset="2"/>
              </a:rPr>
            </a:br>
            <a:r>
              <a:rPr lang="en-US" sz="1400" dirty="0">
                <a:sym typeface="Wingdings" panose="05000000000000000000" pitchFamily="2" charset="2"/>
              </a:rPr>
              <a:t>to be installed</a:t>
            </a:r>
          </a:p>
          <a:p>
            <a:pPr lvl="1"/>
            <a:r>
              <a:rPr lang="en-US" sz="1400" dirty="0">
                <a:sym typeface="Wingdings" panose="05000000000000000000" pitchFamily="2" charset="2"/>
              </a:rPr>
              <a:t>Install app by tapping on</a:t>
            </a:r>
            <a:br>
              <a:rPr lang="en-US" sz="1400" dirty="0">
                <a:sym typeface="Wingdings" panose="05000000000000000000" pitchFamily="2" charset="2"/>
              </a:rPr>
            </a:br>
            <a:r>
              <a:rPr lang="en-US" sz="1400" dirty="0">
                <a:sym typeface="Wingdings" panose="05000000000000000000" pitchFamily="2" charset="2"/>
              </a:rPr>
              <a:t>“download finished” message</a:t>
            </a:r>
          </a:p>
          <a:p>
            <a:pPr marL="0" lvl="1" indent="0">
              <a:buNone/>
            </a:pPr>
            <a:endParaRPr lang="en-US" sz="1400" dirty="0">
              <a:sym typeface="Wingdings" panose="05000000000000000000" pitchFamily="2" charset="2"/>
            </a:endParaRPr>
          </a:p>
          <a:p>
            <a:pPr marL="0" lvl="1" indent="0">
              <a:buNone/>
            </a:pPr>
            <a:endParaRPr lang="en-US" sz="1400" dirty="0">
              <a:sym typeface="Wingdings" panose="05000000000000000000" pitchFamily="2" charset="2"/>
            </a:endParaRPr>
          </a:p>
        </p:txBody>
      </p:sp>
      <p:pic>
        <p:nvPicPr>
          <p:cNvPr id="8" name="Picture 7"/>
          <p:cNvPicPr>
            <a:picLocks noChangeAspect="1"/>
          </p:cNvPicPr>
          <p:nvPr/>
        </p:nvPicPr>
        <p:blipFill>
          <a:blip r:embed="rId3"/>
          <a:stretch>
            <a:fillRect/>
          </a:stretch>
        </p:blipFill>
        <p:spPr>
          <a:xfrm>
            <a:off x="5565217" y="1618507"/>
            <a:ext cx="2310685" cy="936400"/>
          </a:xfrm>
          <a:prstGeom prst="rect">
            <a:avLst/>
          </a:prstGeom>
        </p:spPr>
      </p:pic>
      <p:sp>
        <p:nvSpPr>
          <p:cNvPr id="13" name="Oval 12"/>
          <p:cNvSpPr/>
          <p:nvPr/>
        </p:nvSpPr>
        <p:spPr bwMode="gray">
          <a:xfrm>
            <a:off x="6016280" y="2036363"/>
            <a:ext cx="317202" cy="168295"/>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8" name="Oval 17"/>
          <p:cNvSpPr/>
          <p:nvPr/>
        </p:nvSpPr>
        <p:spPr bwMode="gray">
          <a:xfrm>
            <a:off x="5662710" y="2223773"/>
            <a:ext cx="353570" cy="224393"/>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4916" y="4497101"/>
            <a:ext cx="2395392" cy="1347408"/>
          </a:xfrm>
          <a:prstGeom prst="rect">
            <a:avLst/>
          </a:prstGeom>
        </p:spPr>
      </p:pic>
      <p:pic>
        <p:nvPicPr>
          <p:cNvPr id="17" name="Picture 16"/>
          <p:cNvPicPr>
            <a:picLocks noChangeAspect="1"/>
          </p:cNvPicPr>
          <p:nvPr/>
        </p:nvPicPr>
        <p:blipFill>
          <a:blip r:embed="rId5"/>
          <a:stretch>
            <a:fillRect/>
          </a:stretch>
        </p:blipFill>
        <p:spPr>
          <a:xfrm>
            <a:off x="5511676" y="5884140"/>
            <a:ext cx="2727218" cy="503355"/>
          </a:xfrm>
          <a:prstGeom prst="rect">
            <a:avLst/>
          </a:prstGeom>
        </p:spPr>
      </p:pic>
      <p:sp>
        <p:nvSpPr>
          <p:cNvPr id="39" name="Oval 38"/>
          <p:cNvSpPr/>
          <p:nvPr/>
        </p:nvSpPr>
        <p:spPr bwMode="gray">
          <a:xfrm>
            <a:off x="5485924" y="6054707"/>
            <a:ext cx="2810993" cy="372419"/>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40" name="Oval 39"/>
          <p:cNvSpPr/>
          <p:nvPr/>
        </p:nvSpPr>
        <p:spPr bwMode="gray">
          <a:xfrm>
            <a:off x="3797845" y="5678116"/>
            <a:ext cx="600251" cy="166393"/>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4" name="Picture 3">
            <a:extLst>
              <a:ext uri="{FF2B5EF4-FFF2-40B4-BE49-F238E27FC236}">
                <a16:creationId xmlns:a16="http://schemas.microsoft.com/office/drawing/2014/main" id="{3742AD44-D9C6-4495-895C-8F310C8B6EAE}"/>
              </a:ext>
            </a:extLst>
          </p:cNvPr>
          <p:cNvPicPr>
            <a:picLocks noChangeAspect="1"/>
          </p:cNvPicPr>
          <p:nvPr/>
        </p:nvPicPr>
        <p:blipFill>
          <a:blip r:embed="rId6"/>
          <a:stretch>
            <a:fillRect/>
          </a:stretch>
        </p:blipFill>
        <p:spPr>
          <a:xfrm>
            <a:off x="5661186" y="2604783"/>
            <a:ext cx="1588915" cy="717176"/>
          </a:xfrm>
          <a:prstGeom prst="rect">
            <a:avLst/>
          </a:prstGeom>
        </p:spPr>
      </p:pic>
      <p:pic>
        <p:nvPicPr>
          <p:cNvPr id="5" name="Picture 4">
            <a:extLst>
              <a:ext uri="{FF2B5EF4-FFF2-40B4-BE49-F238E27FC236}">
                <a16:creationId xmlns:a16="http://schemas.microsoft.com/office/drawing/2014/main" id="{2751CF61-F2A5-4C5F-8F50-2B850B66A0A4}"/>
              </a:ext>
            </a:extLst>
          </p:cNvPr>
          <p:cNvPicPr>
            <a:picLocks noChangeAspect="1"/>
          </p:cNvPicPr>
          <p:nvPr/>
        </p:nvPicPr>
        <p:blipFill>
          <a:blip r:embed="rId7"/>
          <a:stretch>
            <a:fillRect/>
          </a:stretch>
        </p:blipFill>
        <p:spPr>
          <a:xfrm>
            <a:off x="7442659" y="2628400"/>
            <a:ext cx="1550266" cy="906875"/>
          </a:xfrm>
          <a:prstGeom prst="rect">
            <a:avLst/>
          </a:prstGeom>
        </p:spPr>
      </p:pic>
      <p:grpSp>
        <p:nvGrpSpPr>
          <p:cNvPr id="7" name="Group 6">
            <a:extLst>
              <a:ext uri="{FF2B5EF4-FFF2-40B4-BE49-F238E27FC236}">
                <a16:creationId xmlns:a16="http://schemas.microsoft.com/office/drawing/2014/main" id="{A241F9F7-16F3-4266-847F-FDD30A2EC403}"/>
              </a:ext>
            </a:extLst>
          </p:cNvPr>
          <p:cNvGrpSpPr/>
          <p:nvPr/>
        </p:nvGrpSpPr>
        <p:grpSpPr>
          <a:xfrm>
            <a:off x="2758406" y="2503105"/>
            <a:ext cx="2806811" cy="1916847"/>
            <a:chOff x="918105" y="2770279"/>
            <a:chExt cx="2806811" cy="1916847"/>
          </a:xfrm>
        </p:grpSpPr>
        <p:pic>
          <p:nvPicPr>
            <p:cNvPr id="6" name="Picture 5">
              <a:extLst>
                <a:ext uri="{FF2B5EF4-FFF2-40B4-BE49-F238E27FC236}">
                  <a16:creationId xmlns:a16="http://schemas.microsoft.com/office/drawing/2014/main" id="{FBC96793-EFB7-4B16-8D25-F21D19004077}"/>
                </a:ext>
              </a:extLst>
            </p:cNvPr>
            <p:cNvPicPr>
              <a:picLocks noChangeAspect="1"/>
            </p:cNvPicPr>
            <p:nvPr/>
          </p:nvPicPr>
          <p:blipFill>
            <a:blip r:embed="rId8"/>
            <a:stretch>
              <a:fillRect/>
            </a:stretch>
          </p:blipFill>
          <p:spPr>
            <a:xfrm>
              <a:off x="918105" y="2770279"/>
              <a:ext cx="2806811" cy="1916847"/>
            </a:xfrm>
            <a:prstGeom prst="rect">
              <a:avLst/>
            </a:prstGeom>
          </p:spPr>
        </p:pic>
        <p:sp>
          <p:nvSpPr>
            <p:cNvPr id="27" name="Oval 26"/>
            <p:cNvSpPr/>
            <p:nvPr/>
          </p:nvSpPr>
          <p:spPr bwMode="gray">
            <a:xfrm>
              <a:off x="3181944" y="3412105"/>
              <a:ext cx="443176" cy="179011"/>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9" name="Oval 18">
              <a:extLst>
                <a:ext uri="{FF2B5EF4-FFF2-40B4-BE49-F238E27FC236}">
                  <a16:creationId xmlns:a16="http://schemas.microsoft.com/office/drawing/2014/main" id="{A432DEF7-85D1-4DFC-B66B-422D1A9AFBAA}"/>
                </a:ext>
              </a:extLst>
            </p:cNvPr>
            <p:cNvSpPr/>
            <p:nvPr/>
          </p:nvSpPr>
          <p:spPr bwMode="gray">
            <a:xfrm>
              <a:off x="2191721" y="3589133"/>
              <a:ext cx="1322756" cy="212596"/>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grpSp>
      <p:cxnSp>
        <p:nvCxnSpPr>
          <p:cNvPr id="11" name="Straight Arrow Connector 10">
            <a:extLst>
              <a:ext uri="{FF2B5EF4-FFF2-40B4-BE49-F238E27FC236}">
                <a16:creationId xmlns:a16="http://schemas.microsoft.com/office/drawing/2014/main" id="{5CB9A23E-CAD3-4DDC-9357-ACF0C481E25D}"/>
              </a:ext>
            </a:extLst>
          </p:cNvPr>
          <p:cNvCxnSpPr>
            <a:stCxn id="19" idx="6"/>
          </p:cNvCxnSpPr>
          <p:nvPr/>
        </p:nvCxnSpPr>
        <p:spPr>
          <a:xfrm flipV="1">
            <a:off x="5354778" y="3234436"/>
            <a:ext cx="306408" cy="193821"/>
          </a:xfrm>
          <a:prstGeom prst="straightConnector1">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03CC606-C3E8-4A7A-8DB9-6ED29BCADCB5}"/>
              </a:ext>
            </a:extLst>
          </p:cNvPr>
          <p:cNvCxnSpPr>
            <a:cxnSpLocks/>
            <a:endCxn id="5" idx="1"/>
          </p:cNvCxnSpPr>
          <p:nvPr/>
        </p:nvCxnSpPr>
        <p:spPr>
          <a:xfrm>
            <a:off x="7115244" y="2910455"/>
            <a:ext cx="327415" cy="171383"/>
          </a:xfrm>
          <a:prstGeom prst="straightConnector1">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435D58B0-57D1-4043-97E1-D88A0B0B34F9}"/>
              </a:ext>
            </a:extLst>
          </p:cNvPr>
          <p:cNvSpPr/>
          <p:nvPr/>
        </p:nvSpPr>
        <p:spPr bwMode="gray">
          <a:xfrm>
            <a:off x="6838395" y="2791784"/>
            <a:ext cx="353570" cy="224393"/>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5" name="Oval 24">
            <a:extLst>
              <a:ext uri="{FF2B5EF4-FFF2-40B4-BE49-F238E27FC236}">
                <a16:creationId xmlns:a16="http://schemas.microsoft.com/office/drawing/2014/main" id="{12100F9B-7413-4F13-91BC-61D67D152E7D}"/>
              </a:ext>
            </a:extLst>
          </p:cNvPr>
          <p:cNvSpPr/>
          <p:nvPr/>
        </p:nvSpPr>
        <p:spPr bwMode="gray">
          <a:xfrm>
            <a:off x="7504052" y="3219149"/>
            <a:ext cx="353570" cy="224393"/>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cxnSp>
        <p:nvCxnSpPr>
          <p:cNvPr id="26" name="Straight Arrow Connector 25">
            <a:extLst>
              <a:ext uri="{FF2B5EF4-FFF2-40B4-BE49-F238E27FC236}">
                <a16:creationId xmlns:a16="http://schemas.microsoft.com/office/drawing/2014/main" id="{A7471407-9CD8-4B76-AD38-74AD1735B435}"/>
              </a:ext>
            </a:extLst>
          </p:cNvPr>
          <p:cNvCxnSpPr>
            <a:cxnSpLocks/>
            <a:stCxn id="27" idx="5"/>
          </p:cNvCxnSpPr>
          <p:nvPr/>
        </p:nvCxnSpPr>
        <p:spPr>
          <a:xfrm>
            <a:off x="5400519" y="3297726"/>
            <a:ext cx="1055124" cy="1045077"/>
          </a:xfrm>
          <a:prstGeom prst="straightConnector1">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35574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6910301" y="2829753"/>
            <a:ext cx="1905728" cy="1774830"/>
          </a:xfrm>
          <a:prstGeom prst="rect">
            <a:avLst/>
          </a:prstGeom>
        </p:spPr>
      </p:pic>
      <p:sp>
        <p:nvSpPr>
          <p:cNvPr id="2" name="Title 1"/>
          <p:cNvSpPr>
            <a:spLocks noGrp="1"/>
          </p:cNvSpPr>
          <p:nvPr>
            <p:ph type="title"/>
          </p:nvPr>
        </p:nvSpPr>
        <p:spPr/>
        <p:txBody>
          <a:bodyPr/>
          <a:lstStyle/>
          <a:p>
            <a:r>
              <a:rPr lang="en-US" dirty="0"/>
              <a:t>Binding Race Manager App to Event</a:t>
            </a:r>
            <a:endParaRPr lang="de-DE" dirty="0"/>
          </a:p>
        </p:txBody>
      </p:sp>
      <p:sp>
        <p:nvSpPr>
          <p:cNvPr id="3" name="Text Placeholder 2"/>
          <p:cNvSpPr>
            <a:spLocks noGrp="1"/>
          </p:cNvSpPr>
          <p:nvPr>
            <p:ph type="body" sz="quarter" idx="10"/>
          </p:nvPr>
        </p:nvSpPr>
        <p:spPr>
          <a:xfrm>
            <a:off x="324000" y="1692000"/>
            <a:ext cx="8494714" cy="3831818"/>
          </a:xfrm>
        </p:spPr>
        <p:txBody>
          <a:bodyPr/>
          <a:lstStyle/>
          <a:p>
            <a:r>
              <a:rPr lang="en-US" dirty="0">
                <a:sym typeface="Wingdings" panose="05000000000000000000" pitchFamily="2" charset="2"/>
              </a:rPr>
              <a:t>Launch the app</a:t>
            </a:r>
          </a:p>
          <a:p>
            <a:pPr lvl="1"/>
            <a:r>
              <a:rPr lang="en-US" dirty="0">
                <a:sym typeface="Wingdings" panose="05000000000000000000" pitchFamily="2" charset="2"/>
              </a:rPr>
              <a:t>Starts out with a list of test events from a test server</a:t>
            </a:r>
          </a:p>
          <a:p>
            <a:pPr lvl="1"/>
            <a:r>
              <a:rPr lang="en-US" dirty="0">
                <a:sym typeface="Wingdings" panose="05000000000000000000" pitchFamily="2" charset="2"/>
              </a:rPr>
              <a:t>From the “Settings” menu select “Synchronize with Server”</a:t>
            </a:r>
            <a:br>
              <a:rPr lang="en-US" dirty="0">
                <a:sym typeface="Wingdings" panose="05000000000000000000" pitchFamily="2" charset="2"/>
              </a:rPr>
            </a:br>
            <a:r>
              <a:rPr lang="en-US" sz="1400" dirty="0">
                <a:sym typeface="Wingdings" panose="05000000000000000000" pitchFamily="2" charset="2"/>
              </a:rPr>
              <a:t>(</a:t>
            </a:r>
            <a:r>
              <a:rPr lang="en-US" sz="1400" i="1" dirty="0">
                <a:sym typeface="Wingdings" panose="05000000000000000000" pitchFamily="2" charset="2"/>
              </a:rPr>
              <a:t>Note: this first binding step will soon be re-named and made simpler</a:t>
            </a:r>
            <a:r>
              <a:rPr lang="en-US" sz="1400" dirty="0">
                <a:sym typeface="Wingdings" panose="05000000000000000000" pitchFamily="2" charset="2"/>
              </a:rPr>
              <a:t>)</a:t>
            </a:r>
          </a:p>
          <a:p>
            <a:pPr lvl="1"/>
            <a:r>
              <a:rPr lang="en-US" dirty="0">
                <a:sym typeface="Wingdings" panose="05000000000000000000" pitchFamily="2" charset="2"/>
              </a:rPr>
              <a:t>QR-Code Scanner will start</a:t>
            </a:r>
          </a:p>
          <a:p>
            <a:pPr lvl="1"/>
            <a:r>
              <a:rPr lang="en-US" dirty="0">
                <a:sym typeface="Wingdings" panose="05000000000000000000" pitchFamily="2" charset="2"/>
              </a:rPr>
              <a:t>Take snapshot of Device Configuration QR-Code again</a:t>
            </a:r>
          </a:p>
          <a:p>
            <a:pPr lvl="1"/>
            <a:r>
              <a:rPr lang="en-US" dirty="0">
                <a:sym typeface="Wingdings" panose="05000000000000000000" pitchFamily="2" charset="2"/>
              </a:rPr>
              <a:t>Confirm “Setup has changed” dialog</a:t>
            </a:r>
          </a:p>
          <a:p>
            <a:pPr lvl="1"/>
            <a:r>
              <a:rPr lang="en-US" dirty="0">
                <a:sym typeface="Wingdings" panose="05000000000000000000" pitchFamily="2" charset="2"/>
              </a:rPr>
              <a:t>Log on to your event and course area with a position</a:t>
            </a:r>
          </a:p>
          <a:p>
            <a:endParaRPr lang="en-US" dirty="0">
              <a:sym typeface="Wingdings" panose="05000000000000000000" pitchFamily="2" charset="2"/>
            </a:endParaRPr>
          </a:p>
          <a:p>
            <a:pPr marL="0" lvl="1" indent="0">
              <a:buNone/>
            </a:pPr>
            <a:endParaRPr lang="en-US" dirty="0">
              <a:sym typeface="Wingdings" panose="05000000000000000000" pitchFamily="2" charset="2"/>
            </a:endParaRPr>
          </a:p>
        </p:txBody>
      </p:sp>
      <p:pic>
        <p:nvPicPr>
          <p:cNvPr id="4" name="Picture 3"/>
          <p:cNvPicPr>
            <a:picLocks noChangeAspect="1"/>
          </p:cNvPicPr>
          <p:nvPr/>
        </p:nvPicPr>
        <p:blipFill>
          <a:blip r:embed="rId3"/>
          <a:stretch>
            <a:fillRect/>
          </a:stretch>
        </p:blipFill>
        <p:spPr>
          <a:xfrm>
            <a:off x="7777804" y="1692000"/>
            <a:ext cx="1038225" cy="1019175"/>
          </a:xfrm>
          <a:prstGeom prst="rect">
            <a:avLst/>
          </a:prstGeom>
        </p:spPr>
      </p:pic>
      <p:pic>
        <p:nvPicPr>
          <p:cNvPr id="5" name="Picture 4"/>
          <p:cNvPicPr>
            <a:picLocks noChangeAspect="1"/>
          </p:cNvPicPr>
          <p:nvPr/>
        </p:nvPicPr>
        <p:blipFill>
          <a:blip r:embed="rId4"/>
          <a:stretch>
            <a:fillRect/>
          </a:stretch>
        </p:blipFill>
        <p:spPr>
          <a:xfrm>
            <a:off x="1437516" y="4659305"/>
            <a:ext cx="966722" cy="1723093"/>
          </a:xfrm>
          <a:prstGeom prst="rect">
            <a:avLst/>
          </a:prstGeom>
        </p:spPr>
      </p:pic>
      <p:sp>
        <p:nvSpPr>
          <p:cNvPr id="8" name="Oval 7"/>
          <p:cNvSpPr/>
          <p:nvPr/>
        </p:nvSpPr>
        <p:spPr bwMode="gray">
          <a:xfrm>
            <a:off x="1383356" y="5101405"/>
            <a:ext cx="495932" cy="224393"/>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6" name="Picture 5"/>
          <p:cNvPicPr>
            <a:picLocks noChangeAspect="1"/>
          </p:cNvPicPr>
          <p:nvPr/>
        </p:nvPicPr>
        <p:blipFill>
          <a:blip r:embed="rId5"/>
          <a:stretch>
            <a:fillRect/>
          </a:stretch>
        </p:blipFill>
        <p:spPr>
          <a:xfrm>
            <a:off x="2622034" y="4659305"/>
            <a:ext cx="966450" cy="1723093"/>
          </a:xfrm>
          <a:prstGeom prst="rect">
            <a:avLst/>
          </a:prstGeom>
        </p:spPr>
      </p:pic>
      <p:sp>
        <p:nvSpPr>
          <p:cNvPr id="10" name="Oval 9"/>
          <p:cNvSpPr/>
          <p:nvPr/>
        </p:nvSpPr>
        <p:spPr bwMode="gray">
          <a:xfrm>
            <a:off x="2527758" y="5101405"/>
            <a:ext cx="353570" cy="224393"/>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2194" y="4659304"/>
            <a:ext cx="970539" cy="1725401"/>
          </a:xfrm>
          <a:prstGeom prst="rect">
            <a:avLst/>
          </a:prstGeom>
        </p:spPr>
      </p:pic>
      <p:sp>
        <p:nvSpPr>
          <p:cNvPr id="18" name="Oval 17"/>
          <p:cNvSpPr/>
          <p:nvPr/>
        </p:nvSpPr>
        <p:spPr bwMode="gray">
          <a:xfrm>
            <a:off x="3727582" y="5466039"/>
            <a:ext cx="1074419" cy="224393"/>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41099" y="4665237"/>
            <a:ext cx="965903" cy="1717161"/>
          </a:xfrm>
          <a:prstGeom prst="rect">
            <a:avLst/>
          </a:prstGeom>
        </p:spPr>
      </p:pic>
      <p:sp>
        <p:nvSpPr>
          <p:cNvPr id="13" name="Oval 12"/>
          <p:cNvSpPr/>
          <p:nvPr/>
        </p:nvSpPr>
        <p:spPr bwMode="gray">
          <a:xfrm>
            <a:off x="4886839" y="6158005"/>
            <a:ext cx="1074419" cy="224393"/>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0075182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Scheduling a Race</a:t>
            </a:r>
            <a:endParaRPr lang="de-DE" dirty="0"/>
          </a:p>
        </p:txBody>
      </p:sp>
      <p:sp>
        <p:nvSpPr>
          <p:cNvPr id="3" name="Text Placeholder 2"/>
          <p:cNvSpPr>
            <a:spLocks noGrp="1"/>
          </p:cNvSpPr>
          <p:nvPr>
            <p:ph type="body" sz="quarter" idx="10"/>
          </p:nvPr>
        </p:nvSpPr>
        <p:spPr>
          <a:xfrm>
            <a:off x="324000" y="1692000"/>
            <a:ext cx="8494714" cy="3831818"/>
          </a:xfrm>
        </p:spPr>
        <p:txBody>
          <a:bodyPr/>
          <a:lstStyle/>
          <a:p>
            <a:r>
              <a:rPr lang="en-US" dirty="0">
                <a:sym typeface="Wingdings" panose="05000000000000000000" pitchFamily="2" charset="2"/>
              </a:rPr>
              <a:t>Tap the race (</a:t>
            </a:r>
            <a:r>
              <a:rPr lang="en-US" dirty="0">
                <a:solidFill>
                  <a:srgbClr val="FF0000"/>
                </a:solidFill>
                <a:sym typeface="Wingdings" panose="05000000000000000000" pitchFamily="2" charset="2"/>
              </a:rPr>
              <a:t>1</a:t>
            </a:r>
            <a:r>
              <a:rPr lang="en-US" dirty="0">
                <a:sym typeface="Wingdings" panose="05000000000000000000" pitchFamily="2" charset="2"/>
              </a:rPr>
              <a:t>)</a:t>
            </a:r>
          </a:p>
          <a:p>
            <a:r>
              <a:rPr lang="en-US" dirty="0">
                <a:sym typeface="Wingdings" panose="05000000000000000000" pitchFamily="2" charset="2"/>
              </a:rPr>
              <a:t>Enter a start time (</a:t>
            </a:r>
            <a:r>
              <a:rPr lang="en-US" dirty="0">
                <a:solidFill>
                  <a:srgbClr val="FF0000"/>
                </a:solidFill>
                <a:sym typeface="Wingdings" panose="05000000000000000000" pitchFamily="2" charset="2"/>
              </a:rPr>
              <a:t>2</a:t>
            </a:r>
            <a:r>
              <a:rPr lang="en-US" dirty="0">
                <a:sym typeface="Wingdings" panose="05000000000000000000" pitchFamily="2" charset="2"/>
              </a:rPr>
              <a:t>)</a:t>
            </a:r>
          </a:p>
          <a:p>
            <a:r>
              <a:rPr lang="en-US" dirty="0">
                <a:sym typeface="Wingdings" panose="05000000000000000000" pitchFamily="2" charset="2"/>
              </a:rPr>
              <a:t>Enter wind information (</a:t>
            </a:r>
            <a:r>
              <a:rPr lang="en-US" dirty="0">
                <a:solidFill>
                  <a:srgbClr val="FF0000"/>
                </a:solidFill>
                <a:sym typeface="Wingdings" panose="05000000000000000000" pitchFamily="2" charset="2"/>
              </a:rPr>
              <a:t>3/4</a:t>
            </a:r>
            <a:r>
              <a:rPr lang="en-US" dirty="0">
                <a:sym typeface="Wingdings" panose="05000000000000000000" pitchFamily="2" charset="2"/>
              </a:rPr>
              <a:t>)</a:t>
            </a:r>
          </a:p>
          <a:p>
            <a:r>
              <a:rPr lang="en-US" dirty="0">
                <a:sym typeface="Wingdings" panose="05000000000000000000" pitchFamily="2" charset="2"/>
              </a:rPr>
              <a:t>Confirm Setup (</a:t>
            </a:r>
            <a:r>
              <a:rPr lang="en-US" dirty="0">
                <a:solidFill>
                  <a:srgbClr val="FF0000"/>
                </a:solidFill>
                <a:sym typeface="Wingdings" panose="05000000000000000000" pitchFamily="2" charset="2"/>
              </a:rPr>
              <a:t>5</a:t>
            </a:r>
            <a:r>
              <a:rPr lang="en-US" dirty="0">
                <a:sym typeface="Wingdings" panose="05000000000000000000" pitchFamily="2" charset="2"/>
              </a:rPr>
              <a:t>)</a:t>
            </a:r>
          </a:p>
          <a:p>
            <a:r>
              <a:rPr lang="en-US" dirty="0">
                <a:sym typeface="Wingdings" panose="05000000000000000000" pitchFamily="2" charset="2"/>
              </a:rPr>
              <a:t>Race timing and flags will show</a:t>
            </a:r>
          </a:p>
          <a:p>
            <a:pPr lvl="1"/>
            <a:r>
              <a:rPr lang="en-US" dirty="0">
                <a:sym typeface="Wingdings" panose="05000000000000000000" pitchFamily="2" charset="2"/>
              </a:rPr>
              <a:t>Change timing again by pressing</a:t>
            </a:r>
            <a:br>
              <a:rPr lang="en-US" dirty="0">
                <a:sym typeface="Wingdings" panose="05000000000000000000" pitchFamily="2" charset="2"/>
              </a:rPr>
            </a:br>
            <a:r>
              <a:rPr lang="en-US" dirty="0">
                <a:sym typeface="Wingdings" panose="05000000000000000000" pitchFamily="2" charset="2"/>
              </a:rPr>
              <a:t>the timing panel at the top</a:t>
            </a:r>
          </a:p>
          <a:p>
            <a:pPr lvl="1"/>
            <a:r>
              <a:rPr lang="en-US" dirty="0">
                <a:sym typeface="Wingdings" panose="05000000000000000000" pitchFamily="2" charset="2"/>
              </a:rPr>
              <a:t>Update start procedure, course, wind or</a:t>
            </a:r>
            <a:br>
              <a:rPr lang="en-US" dirty="0">
                <a:sym typeface="Wingdings" panose="05000000000000000000" pitchFamily="2" charset="2"/>
              </a:rPr>
            </a:br>
            <a:r>
              <a:rPr lang="en-US" dirty="0">
                <a:sym typeface="Wingdings" panose="05000000000000000000" pitchFamily="2" charset="2"/>
              </a:rPr>
              <a:t>start flag by swiping timing panel to the left</a:t>
            </a:r>
          </a:p>
          <a:p>
            <a:pPr lvl="1"/>
            <a:r>
              <a:rPr lang="en-US" dirty="0">
                <a:sym typeface="Wingdings" panose="05000000000000000000" pitchFamily="2" charset="2"/>
              </a:rPr>
              <a:t>Postpone, abort, recall or mark first finisher</a:t>
            </a:r>
          </a:p>
          <a:p>
            <a:endParaRPr lang="en-US" dirty="0">
              <a:sym typeface="Wingdings" panose="05000000000000000000" pitchFamily="2" charset="2"/>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5400" y="1297318"/>
            <a:ext cx="1056563" cy="1878334"/>
          </a:xfrm>
          <a:prstGeom prst="rect">
            <a:avLst/>
          </a:prstGeom>
        </p:spPr>
      </p:pic>
      <p:sp>
        <p:nvSpPr>
          <p:cNvPr id="18" name="Oval 17"/>
          <p:cNvSpPr/>
          <p:nvPr/>
        </p:nvSpPr>
        <p:spPr bwMode="gray">
          <a:xfrm>
            <a:off x="3146187" y="2053440"/>
            <a:ext cx="1074419" cy="224393"/>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1176" y="1918557"/>
            <a:ext cx="1118633" cy="1988680"/>
          </a:xfrm>
          <a:prstGeom prst="rect">
            <a:avLst/>
          </a:prstGeom>
        </p:spPr>
      </p:pic>
      <p:sp>
        <p:nvSpPr>
          <p:cNvPr id="17" name="Oval 16"/>
          <p:cNvSpPr/>
          <p:nvPr/>
        </p:nvSpPr>
        <p:spPr bwMode="gray">
          <a:xfrm>
            <a:off x="4405389" y="3496794"/>
            <a:ext cx="1074419" cy="224393"/>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9" name="Oval 18"/>
          <p:cNvSpPr/>
          <p:nvPr/>
        </p:nvSpPr>
        <p:spPr bwMode="gray">
          <a:xfrm>
            <a:off x="4405390" y="2800700"/>
            <a:ext cx="1074419" cy="224393"/>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9827" y="2613522"/>
            <a:ext cx="1118685" cy="1988774"/>
          </a:xfrm>
          <a:prstGeom prst="rect">
            <a:avLst/>
          </a:prstGeom>
        </p:spPr>
      </p:pic>
      <p:sp>
        <p:nvSpPr>
          <p:cNvPr id="20" name="Oval 19"/>
          <p:cNvSpPr/>
          <p:nvPr/>
        </p:nvSpPr>
        <p:spPr bwMode="gray">
          <a:xfrm>
            <a:off x="5571959" y="3539794"/>
            <a:ext cx="1074419" cy="235612"/>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8952" y="3175652"/>
            <a:ext cx="1121290" cy="1993405"/>
          </a:xfrm>
          <a:prstGeom prst="rect">
            <a:avLst/>
          </a:prstGeom>
        </p:spPr>
      </p:pic>
      <p:sp>
        <p:nvSpPr>
          <p:cNvPr id="22" name="Oval 21"/>
          <p:cNvSpPr/>
          <p:nvPr/>
        </p:nvSpPr>
        <p:spPr bwMode="gray">
          <a:xfrm>
            <a:off x="7305402" y="3789431"/>
            <a:ext cx="378718" cy="395492"/>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3" name="TextBox 22"/>
          <p:cNvSpPr txBox="1"/>
          <p:nvPr/>
        </p:nvSpPr>
        <p:spPr>
          <a:xfrm>
            <a:off x="3017281" y="2053440"/>
            <a:ext cx="99386" cy="215444"/>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1</a:t>
            </a:r>
            <a:endParaRPr lang="de-DE" sz="1400" kern="0" dirty="0" err="1">
              <a:solidFill>
                <a:srgbClr val="FF0000"/>
              </a:solidFill>
              <a:ea typeface="Arial Unicode MS" pitchFamily="34" charset="-128"/>
              <a:cs typeface="Arial Unicode MS" pitchFamily="34" charset="-128"/>
            </a:endParaRPr>
          </a:p>
        </p:txBody>
      </p:sp>
      <p:sp>
        <p:nvSpPr>
          <p:cNvPr id="24" name="TextBox 23"/>
          <p:cNvSpPr txBox="1"/>
          <p:nvPr/>
        </p:nvSpPr>
        <p:spPr>
          <a:xfrm>
            <a:off x="4295244" y="2809649"/>
            <a:ext cx="99386" cy="215444"/>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2</a:t>
            </a:r>
            <a:endParaRPr lang="de-DE" sz="1400" kern="0" dirty="0" err="1">
              <a:solidFill>
                <a:srgbClr val="FF0000"/>
              </a:solidFill>
              <a:ea typeface="Arial Unicode MS" pitchFamily="34" charset="-128"/>
              <a:cs typeface="Arial Unicode MS" pitchFamily="34" charset="-128"/>
            </a:endParaRPr>
          </a:p>
        </p:txBody>
      </p:sp>
      <p:sp>
        <p:nvSpPr>
          <p:cNvPr id="25" name="TextBox 24"/>
          <p:cNvSpPr txBox="1"/>
          <p:nvPr/>
        </p:nvSpPr>
        <p:spPr>
          <a:xfrm>
            <a:off x="7706153" y="3907237"/>
            <a:ext cx="99386" cy="215444"/>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4</a:t>
            </a:r>
            <a:endParaRPr lang="de-DE" sz="1400" kern="0" dirty="0" err="1">
              <a:solidFill>
                <a:srgbClr val="FF0000"/>
              </a:solidFill>
              <a:ea typeface="Arial Unicode MS" pitchFamily="34" charset="-128"/>
              <a:cs typeface="Arial Unicode MS" pitchFamily="34" charset="-128"/>
            </a:endParaRPr>
          </a:p>
        </p:txBody>
      </p:sp>
      <p:sp>
        <p:nvSpPr>
          <p:cNvPr id="26" name="TextBox 25"/>
          <p:cNvSpPr txBox="1"/>
          <p:nvPr/>
        </p:nvSpPr>
        <p:spPr>
          <a:xfrm>
            <a:off x="5500134" y="4333830"/>
            <a:ext cx="99386" cy="215444"/>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5</a:t>
            </a:r>
            <a:endParaRPr lang="de-DE" sz="1400" kern="0" dirty="0" err="1">
              <a:solidFill>
                <a:srgbClr val="FF0000"/>
              </a:solidFill>
              <a:ea typeface="Arial Unicode MS" pitchFamily="34" charset="-128"/>
              <a:cs typeface="Arial Unicode MS" pitchFamily="34" charset="-128"/>
            </a:endParaRPr>
          </a:p>
        </p:txBody>
      </p:sp>
      <p:sp>
        <p:nvSpPr>
          <p:cNvPr id="28" name="Oval 27"/>
          <p:cNvSpPr/>
          <p:nvPr/>
        </p:nvSpPr>
        <p:spPr bwMode="gray">
          <a:xfrm>
            <a:off x="5706761" y="4338161"/>
            <a:ext cx="804678" cy="235612"/>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9" name="TextBox 28"/>
          <p:cNvSpPr txBox="1"/>
          <p:nvPr/>
        </p:nvSpPr>
        <p:spPr>
          <a:xfrm>
            <a:off x="5472573" y="3549878"/>
            <a:ext cx="99386" cy="215444"/>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3</a:t>
            </a:r>
            <a:endParaRPr lang="de-DE" sz="1400" kern="0" dirty="0" err="1">
              <a:solidFill>
                <a:srgbClr val="FF0000"/>
              </a:solidFill>
              <a:ea typeface="Arial Unicode MS" pitchFamily="34" charset="-128"/>
              <a:cs typeface="Arial Unicode MS" pitchFamily="34" charset="-128"/>
            </a:endParaRPr>
          </a:p>
        </p:txBody>
      </p:sp>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2825" y="3907237"/>
            <a:ext cx="1072823" cy="1907242"/>
          </a:xfrm>
          <a:prstGeom prst="rect">
            <a:avLst/>
          </a:prstGeom>
        </p:spPr>
      </p:pic>
    </p:spTree>
    <p:extLst>
      <p:ext uri="{BB962C8B-B14F-4D97-AF65-F5344CB8AC3E}">
        <p14:creationId xmlns:p14="http://schemas.microsoft.com/office/powerpoint/2010/main" val="11172858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Updating Wind Information</a:t>
            </a:r>
            <a:endParaRPr lang="de-DE" dirty="0"/>
          </a:p>
        </p:txBody>
      </p:sp>
      <p:sp>
        <p:nvSpPr>
          <p:cNvPr id="3" name="Text Placeholder 2"/>
          <p:cNvSpPr>
            <a:spLocks noGrp="1"/>
          </p:cNvSpPr>
          <p:nvPr>
            <p:ph type="body" sz="quarter" idx="10"/>
          </p:nvPr>
        </p:nvSpPr>
        <p:spPr>
          <a:xfrm>
            <a:off x="324000" y="1692000"/>
            <a:ext cx="8494714" cy="3831818"/>
          </a:xfrm>
        </p:spPr>
        <p:txBody>
          <a:bodyPr/>
          <a:lstStyle/>
          <a:p>
            <a:r>
              <a:rPr lang="en-US" dirty="0">
                <a:sym typeface="Wingdings" panose="05000000000000000000" pitchFamily="2" charset="2"/>
              </a:rPr>
              <a:t>On the race </a:t>
            </a:r>
            <a:r>
              <a:rPr lang="en-US" dirty="0" err="1">
                <a:sym typeface="Wingdings" panose="05000000000000000000" pitchFamily="2" charset="2"/>
              </a:rPr>
              <a:t>sceen</a:t>
            </a:r>
            <a:endParaRPr lang="en-US" dirty="0">
              <a:sym typeface="Wingdings" panose="05000000000000000000" pitchFamily="2" charset="2"/>
            </a:endParaRPr>
          </a:p>
          <a:p>
            <a:pPr lvl="1"/>
            <a:r>
              <a:rPr lang="en-US" dirty="0">
                <a:sym typeface="Wingdings" panose="05000000000000000000" pitchFamily="2" charset="2"/>
              </a:rPr>
              <a:t>Swipe the time panel to the left (</a:t>
            </a:r>
            <a:r>
              <a:rPr lang="en-US" dirty="0">
                <a:solidFill>
                  <a:srgbClr val="FF0000"/>
                </a:solidFill>
                <a:sym typeface="Wingdings" panose="05000000000000000000" pitchFamily="2" charset="2"/>
              </a:rPr>
              <a:t>1</a:t>
            </a:r>
            <a:r>
              <a:rPr lang="en-US" dirty="0">
                <a:sym typeface="Wingdings" panose="05000000000000000000" pitchFamily="2" charset="2"/>
              </a:rPr>
              <a:t>)</a:t>
            </a:r>
          </a:p>
          <a:p>
            <a:pPr lvl="1"/>
            <a:r>
              <a:rPr lang="en-US" dirty="0">
                <a:sym typeface="Wingdings" panose="05000000000000000000" pitchFamily="2" charset="2"/>
              </a:rPr>
              <a:t>Tap on “Wind”</a:t>
            </a:r>
          </a:p>
          <a:p>
            <a:pPr lvl="1"/>
            <a:r>
              <a:rPr lang="en-US" dirty="0">
                <a:sym typeface="Wingdings" panose="05000000000000000000" pitchFamily="2" charset="2"/>
              </a:rPr>
              <a:t>Enter wind data</a:t>
            </a:r>
          </a:p>
          <a:p>
            <a:pPr lvl="1"/>
            <a:r>
              <a:rPr lang="en-US" dirty="0">
                <a:sym typeface="Wingdings" panose="05000000000000000000" pitchFamily="2" charset="2"/>
              </a:rPr>
              <a:t>Tap “Set Wind Data”</a:t>
            </a:r>
          </a:p>
          <a:p>
            <a:br>
              <a:rPr lang="en-US" dirty="0">
                <a:sym typeface="Wingdings" panose="05000000000000000000" pitchFamily="2" charset="2"/>
              </a:rPr>
            </a:br>
            <a:r>
              <a:rPr lang="en-US" dirty="0">
                <a:sym typeface="Wingdings" panose="05000000000000000000" pitchFamily="2" charset="2"/>
              </a:rPr>
              <a:t>Do this frequently (every few minutes) for good results!</a:t>
            </a:r>
          </a:p>
        </p:txBody>
      </p:sp>
      <p:sp>
        <p:nvSpPr>
          <p:cNvPr id="23" name="TextBox 22"/>
          <p:cNvSpPr txBox="1"/>
          <p:nvPr/>
        </p:nvSpPr>
        <p:spPr>
          <a:xfrm>
            <a:off x="4042317" y="1529662"/>
            <a:ext cx="99386" cy="215444"/>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1</a:t>
            </a:r>
            <a:endParaRPr lang="de-DE" sz="1400" kern="0" dirty="0" err="1">
              <a:solidFill>
                <a:srgbClr val="FF0000"/>
              </a:solidFill>
              <a:ea typeface="Arial Unicode MS" pitchFamily="34" charset="-128"/>
              <a:cs typeface="Arial Unicode MS" pitchFamily="34" charset="-128"/>
            </a:endParaRPr>
          </a:p>
        </p:txBody>
      </p:sp>
      <p:pic>
        <p:nvPicPr>
          <p:cNvPr id="31" name="Picture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2194" y="1365990"/>
            <a:ext cx="1072823" cy="1907242"/>
          </a:xfrm>
          <a:prstGeom prst="rect">
            <a:avLst/>
          </a:prstGeom>
        </p:spPr>
      </p:pic>
      <p:sp>
        <p:nvSpPr>
          <p:cNvPr id="18" name="Oval 17"/>
          <p:cNvSpPr/>
          <p:nvPr/>
        </p:nvSpPr>
        <p:spPr bwMode="gray">
          <a:xfrm>
            <a:off x="4192194" y="1627094"/>
            <a:ext cx="1074419" cy="224393"/>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cxnSp>
        <p:nvCxnSpPr>
          <p:cNvPr id="5" name="Straight Arrow Connector 4"/>
          <p:cNvCxnSpPr/>
          <p:nvPr/>
        </p:nvCxnSpPr>
        <p:spPr>
          <a:xfrm flipH="1">
            <a:off x="3941207" y="1739290"/>
            <a:ext cx="249391" cy="0"/>
          </a:xfrm>
          <a:prstGeom prst="straightConnector1">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8894" y="2087099"/>
            <a:ext cx="1070509" cy="190312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0953" y="1692000"/>
            <a:ext cx="1073601" cy="1908624"/>
          </a:xfrm>
          <a:prstGeom prst="rect">
            <a:avLst/>
          </a:prstGeom>
        </p:spPr>
      </p:pic>
      <p:sp>
        <p:nvSpPr>
          <p:cNvPr id="27" name="Oval 26"/>
          <p:cNvSpPr/>
          <p:nvPr/>
        </p:nvSpPr>
        <p:spPr bwMode="gray">
          <a:xfrm>
            <a:off x="6025005" y="1932904"/>
            <a:ext cx="493601" cy="282973"/>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30" name="Oval 29"/>
          <p:cNvSpPr/>
          <p:nvPr/>
        </p:nvSpPr>
        <p:spPr bwMode="gray">
          <a:xfrm>
            <a:off x="6988295" y="2646312"/>
            <a:ext cx="253977" cy="411038"/>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4151872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Finishing a Race</a:t>
            </a:r>
            <a:endParaRPr lang="de-DE" dirty="0"/>
          </a:p>
        </p:txBody>
      </p:sp>
      <p:sp>
        <p:nvSpPr>
          <p:cNvPr id="3" name="Text Placeholder 2"/>
          <p:cNvSpPr>
            <a:spLocks noGrp="1"/>
          </p:cNvSpPr>
          <p:nvPr>
            <p:ph type="body" sz="quarter" idx="10"/>
          </p:nvPr>
        </p:nvSpPr>
        <p:spPr>
          <a:xfrm>
            <a:off x="324000" y="1692000"/>
            <a:ext cx="8494714" cy="3831818"/>
          </a:xfrm>
        </p:spPr>
        <p:txBody>
          <a:bodyPr/>
          <a:lstStyle/>
          <a:p>
            <a:r>
              <a:rPr lang="en-US" dirty="0">
                <a:sym typeface="Wingdings" panose="05000000000000000000" pitchFamily="2" charset="2"/>
              </a:rPr>
              <a:t>Tap the blue flag (</a:t>
            </a:r>
            <a:r>
              <a:rPr lang="en-US" dirty="0">
                <a:solidFill>
                  <a:srgbClr val="FF0000"/>
                </a:solidFill>
                <a:sym typeface="Wingdings" panose="05000000000000000000" pitchFamily="2" charset="2"/>
              </a:rPr>
              <a:t>1</a:t>
            </a:r>
            <a:r>
              <a:rPr lang="en-US" dirty="0">
                <a:sym typeface="Wingdings" panose="05000000000000000000" pitchFamily="2" charset="2"/>
              </a:rPr>
              <a:t>)</a:t>
            </a:r>
          </a:p>
          <a:p>
            <a:r>
              <a:rPr lang="en-US" dirty="0">
                <a:sym typeface="Wingdings" panose="05000000000000000000" pitchFamily="2" charset="2"/>
              </a:rPr>
              <a:t>Enter the time of first ship home (</a:t>
            </a:r>
            <a:r>
              <a:rPr lang="en-US" dirty="0">
                <a:solidFill>
                  <a:srgbClr val="FF0000"/>
                </a:solidFill>
                <a:sym typeface="Wingdings" panose="05000000000000000000" pitchFamily="2" charset="2"/>
              </a:rPr>
              <a:t>2</a:t>
            </a:r>
            <a:r>
              <a:rPr lang="en-US" dirty="0">
                <a:sym typeface="Wingdings" panose="05000000000000000000" pitchFamily="2" charset="2"/>
              </a:rPr>
              <a:t>)</a:t>
            </a:r>
          </a:p>
          <a:p>
            <a:r>
              <a:rPr lang="en-US" dirty="0">
                <a:sym typeface="Wingdings" panose="05000000000000000000" pitchFamily="2" charset="2"/>
              </a:rPr>
              <a:t>Tap “Down now” when last ship</a:t>
            </a:r>
            <a:br>
              <a:rPr lang="en-US" dirty="0">
                <a:sym typeface="Wingdings" panose="05000000000000000000" pitchFamily="2" charset="2"/>
              </a:rPr>
            </a:br>
            <a:r>
              <a:rPr lang="en-US" dirty="0">
                <a:sym typeface="Wingdings" panose="05000000000000000000" pitchFamily="2" charset="2"/>
              </a:rPr>
              <a:t>home (</a:t>
            </a:r>
            <a:r>
              <a:rPr lang="en-US" dirty="0">
                <a:solidFill>
                  <a:srgbClr val="FF0000"/>
                </a:solidFill>
                <a:sym typeface="Wingdings" panose="05000000000000000000" pitchFamily="2" charset="2"/>
              </a:rPr>
              <a:t>3</a:t>
            </a:r>
            <a:r>
              <a:rPr lang="en-US" dirty="0">
                <a:sym typeface="Wingdings" panose="05000000000000000000" pitchFamily="2" charset="2"/>
              </a:rPr>
              <a:t>)</a:t>
            </a:r>
          </a:p>
          <a:p>
            <a:r>
              <a:rPr lang="en-US" dirty="0">
                <a:sym typeface="Wingdings" panose="05000000000000000000" pitchFamily="2" charset="2"/>
              </a:rPr>
              <a:t>Either take snapshot of hand-written</a:t>
            </a:r>
            <a:br>
              <a:rPr lang="en-US" dirty="0">
                <a:sym typeface="Wingdings" panose="05000000000000000000" pitchFamily="2" charset="2"/>
              </a:rPr>
            </a:br>
            <a:r>
              <a:rPr lang="en-US" dirty="0">
                <a:sym typeface="Wingdings" panose="05000000000000000000" pitchFamily="2" charset="2"/>
              </a:rPr>
              <a:t>finishing list (</a:t>
            </a:r>
            <a:r>
              <a:rPr lang="en-US" dirty="0">
                <a:solidFill>
                  <a:srgbClr val="FF0000"/>
                </a:solidFill>
                <a:sym typeface="Wingdings" panose="05000000000000000000" pitchFamily="2" charset="2"/>
              </a:rPr>
              <a:t>4</a:t>
            </a:r>
            <a:r>
              <a:rPr lang="en-US" dirty="0">
                <a:sym typeface="Wingdings" panose="05000000000000000000" pitchFamily="2" charset="2"/>
              </a:rPr>
              <a:t>)</a:t>
            </a:r>
          </a:p>
          <a:p>
            <a:r>
              <a:rPr lang="en-US" dirty="0">
                <a:sym typeface="Wingdings" panose="05000000000000000000" pitchFamily="2" charset="2"/>
              </a:rPr>
              <a:t>Or enter finishing order here (</a:t>
            </a:r>
            <a:r>
              <a:rPr lang="en-US" dirty="0">
                <a:solidFill>
                  <a:srgbClr val="FF0000"/>
                </a:solidFill>
                <a:sym typeface="Wingdings" panose="05000000000000000000" pitchFamily="2" charset="2"/>
              </a:rPr>
              <a:t>5</a:t>
            </a:r>
            <a:r>
              <a:rPr lang="en-US" dirty="0">
                <a:sym typeface="Wingdings" panose="05000000000000000000" pitchFamily="2" charset="2"/>
              </a:rPr>
              <a:t>)</a:t>
            </a:r>
          </a:p>
          <a:p>
            <a:pPr lvl="1"/>
            <a:r>
              <a:rPr lang="en-US" dirty="0">
                <a:sym typeface="Wingdings" panose="05000000000000000000" pitchFamily="2" charset="2"/>
              </a:rPr>
              <a:t>Tap competitor to add to result list</a:t>
            </a:r>
          </a:p>
          <a:p>
            <a:pPr lvl="1"/>
            <a:r>
              <a:rPr lang="en-US" dirty="0">
                <a:sym typeface="Wingdings" panose="05000000000000000000" pitchFamily="2" charset="2"/>
              </a:rPr>
              <a:t>Switch to result list (on small device)</a:t>
            </a:r>
          </a:p>
          <a:p>
            <a:pPr lvl="1"/>
            <a:r>
              <a:rPr lang="en-US" dirty="0">
                <a:sym typeface="Wingdings" panose="05000000000000000000" pitchFamily="2" charset="2"/>
              </a:rPr>
              <a:t>Long-press rank to enter OCS, …</a:t>
            </a:r>
          </a:p>
          <a:p>
            <a:pPr lvl="1"/>
            <a:r>
              <a:rPr lang="en-US" dirty="0">
                <a:sym typeface="Wingdings" panose="05000000000000000000" pitchFamily="2" charset="2"/>
              </a:rPr>
              <a:t>Long-press handle and move</a:t>
            </a:r>
          </a:p>
          <a:p>
            <a:r>
              <a:rPr lang="en-US" dirty="0">
                <a:sym typeface="Wingdings" panose="05000000000000000000" pitchFamily="2" charset="2"/>
              </a:rPr>
              <a:t>Optionally set protest time (</a:t>
            </a:r>
            <a:r>
              <a:rPr lang="en-US" dirty="0">
                <a:solidFill>
                  <a:srgbClr val="FF0000"/>
                </a:solidFill>
                <a:sym typeface="Wingdings" panose="05000000000000000000" pitchFamily="2" charset="2"/>
              </a:rPr>
              <a:t>6</a:t>
            </a:r>
            <a:r>
              <a:rPr lang="en-US" dirty="0">
                <a:sym typeface="Wingdings" panose="05000000000000000000" pitchFamily="2" charset="2"/>
              </a:rPr>
              <a:t>)</a:t>
            </a:r>
          </a:p>
        </p:txBody>
      </p:sp>
      <p:sp>
        <p:nvSpPr>
          <p:cNvPr id="25" name="TextBox 24"/>
          <p:cNvSpPr txBox="1"/>
          <p:nvPr/>
        </p:nvSpPr>
        <p:spPr>
          <a:xfrm>
            <a:off x="5206357" y="3158545"/>
            <a:ext cx="99386" cy="215444"/>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1</a:t>
            </a:r>
            <a:endParaRPr lang="de-DE" sz="1400" kern="0" dirty="0" err="1">
              <a:solidFill>
                <a:srgbClr val="FF0000"/>
              </a:solidFill>
              <a:ea typeface="Arial Unicode MS" pitchFamily="34" charset="-128"/>
              <a:cs typeface="Arial Unicode MS" pitchFamily="34" charset="-128"/>
            </a:endParaRPr>
          </a:p>
        </p:txBody>
      </p:sp>
      <p:pic>
        <p:nvPicPr>
          <p:cNvPr id="31" name="Picture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2412" y="1506236"/>
            <a:ext cx="1072823" cy="1907242"/>
          </a:xfrm>
          <a:prstGeom prst="rect">
            <a:avLst/>
          </a:prstGeom>
        </p:spPr>
      </p:pic>
      <p:sp>
        <p:nvSpPr>
          <p:cNvPr id="22" name="Oval 21"/>
          <p:cNvSpPr/>
          <p:nvPr/>
        </p:nvSpPr>
        <p:spPr bwMode="gray">
          <a:xfrm>
            <a:off x="4853582" y="3119057"/>
            <a:ext cx="291654" cy="294421"/>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6864" y="1988681"/>
            <a:ext cx="1072824" cy="1907242"/>
          </a:xfrm>
          <a:prstGeom prst="rect">
            <a:avLst/>
          </a:prstGeom>
        </p:spPr>
      </p:pic>
      <p:sp>
        <p:nvSpPr>
          <p:cNvPr id="27" name="TextBox 26"/>
          <p:cNvSpPr txBox="1"/>
          <p:nvPr/>
        </p:nvSpPr>
        <p:spPr>
          <a:xfrm>
            <a:off x="6282118" y="3266267"/>
            <a:ext cx="99386" cy="215444"/>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2</a:t>
            </a:r>
            <a:endParaRPr lang="de-DE" sz="1400" kern="0" dirty="0" err="1">
              <a:solidFill>
                <a:srgbClr val="FF0000"/>
              </a:solidFill>
              <a:ea typeface="Arial Unicode MS" pitchFamily="34" charset="-128"/>
              <a:cs typeface="Arial Unicode MS" pitchFamily="34" charset="-128"/>
            </a:endParaRPr>
          </a:p>
        </p:txBody>
      </p:sp>
      <p:sp>
        <p:nvSpPr>
          <p:cNvPr id="30" name="Oval 29"/>
          <p:cNvSpPr/>
          <p:nvPr/>
        </p:nvSpPr>
        <p:spPr bwMode="gray">
          <a:xfrm>
            <a:off x="5632256" y="2665598"/>
            <a:ext cx="591678" cy="1160296"/>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1316" y="2422491"/>
            <a:ext cx="1070435" cy="1902995"/>
          </a:xfrm>
          <a:prstGeom prst="rect">
            <a:avLst/>
          </a:prstGeom>
        </p:spPr>
      </p:pic>
      <p:sp>
        <p:nvSpPr>
          <p:cNvPr id="32" name="TextBox 31"/>
          <p:cNvSpPr txBox="1"/>
          <p:nvPr/>
        </p:nvSpPr>
        <p:spPr>
          <a:xfrm>
            <a:off x="7579508" y="3806795"/>
            <a:ext cx="99386" cy="215444"/>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3</a:t>
            </a:r>
            <a:endParaRPr lang="de-DE" sz="1400" kern="0" dirty="0" err="1">
              <a:solidFill>
                <a:srgbClr val="FF0000"/>
              </a:solidFill>
              <a:ea typeface="Arial Unicode MS" pitchFamily="34" charset="-128"/>
              <a:cs typeface="Arial Unicode MS" pitchFamily="34" charset="-128"/>
            </a:endParaRPr>
          </a:p>
        </p:txBody>
      </p:sp>
      <p:sp>
        <p:nvSpPr>
          <p:cNvPr id="33" name="Oval 32"/>
          <p:cNvSpPr/>
          <p:nvPr/>
        </p:nvSpPr>
        <p:spPr bwMode="gray">
          <a:xfrm>
            <a:off x="6815926" y="3825895"/>
            <a:ext cx="733021" cy="196344"/>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0695" y="3804622"/>
            <a:ext cx="1071540" cy="1904960"/>
          </a:xfrm>
          <a:prstGeom prst="rect">
            <a:avLst/>
          </a:prstGeom>
        </p:spPr>
      </p:pic>
      <p:sp>
        <p:nvSpPr>
          <p:cNvPr id="34" name="TextBox 33"/>
          <p:cNvSpPr txBox="1"/>
          <p:nvPr/>
        </p:nvSpPr>
        <p:spPr>
          <a:xfrm>
            <a:off x="4012216" y="4083705"/>
            <a:ext cx="99386" cy="215444"/>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4</a:t>
            </a:r>
            <a:endParaRPr lang="de-DE" sz="1400" kern="0" dirty="0" err="1">
              <a:solidFill>
                <a:srgbClr val="FF0000"/>
              </a:solidFill>
              <a:ea typeface="Arial Unicode MS" pitchFamily="34" charset="-128"/>
              <a:cs typeface="Arial Unicode MS" pitchFamily="34" charset="-128"/>
            </a:endParaRPr>
          </a:p>
        </p:txBody>
      </p:sp>
      <p:sp>
        <p:nvSpPr>
          <p:cNvPr id="36" name="TextBox 35"/>
          <p:cNvSpPr txBox="1"/>
          <p:nvPr/>
        </p:nvSpPr>
        <p:spPr>
          <a:xfrm>
            <a:off x="5325249" y="4083705"/>
            <a:ext cx="99386" cy="215444"/>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5</a:t>
            </a:r>
            <a:endParaRPr lang="de-DE" sz="1400" kern="0" dirty="0" err="1">
              <a:solidFill>
                <a:srgbClr val="FF0000"/>
              </a:solidFill>
              <a:ea typeface="Arial Unicode MS" pitchFamily="34" charset="-128"/>
              <a:cs typeface="Arial Unicode MS" pitchFamily="34" charset="-128"/>
            </a:endParaRPr>
          </a:p>
        </p:txBody>
      </p:sp>
      <p:sp>
        <p:nvSpPr>
          <p:cNvPr id="37" name="Oval 36"/>
          <p:cNvSpPr/>
          <p:nvPr/>
        </p:nvSpPr>
        <p:spPr bwMode="gray">
          <a:xfrm>
            <a:off x="4760842" y="4057368"/>
            <a:ext cx="511393" cy="268118"/>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39" name="Oval 38"/>
          <p:cNvSpPr/>
          <p:nvPr/>
        </p:nvSpPr>
        <p:spPr bwMode="gray">
          <a:xfrm>
            <a:off x="4216881" y="4057368"/>
            <a:ext cx="511393" cy="268118"/>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40" name="TextBox 39"/>
          <p:cNvSpPr txBox="1"/>
          <p:nvPr/>
        </p:nvSpPr>
        <p:spPr>
          <a:xfrm>
            <a:off x="5036984" y="5464861"/>
            <a:ext cx="99386" cy="215444"/>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6</a:t>
            </a:r>
            <a:endParaRPr lang="de-DE" sz="1400" kern="0" dirty="0" err="1">
              <a:solidFill>
                <a:srgbClr val="FF0000"/>
              </a:solidFill>
              <a:ea typeface="Arial Unicode MS" pitchFamily="34" charset="-128"/>
              <a:cs typeface="Arial Unicode MS" pitchFamily="34" charset="-128"/>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2698" y="4163210"/>
            <a:ext cx="1057804" cy="1880540"/>
          </a:xfrm>
          <a:prstGeom prst="rect">
            <a:avLst/>
          </a:prstGeom>
        </p:spPr>
      </p:pic>
      <p:sp>
        <p:nvSpPr>
          <p:cNvPr id="21" name="Oval 20"/>
          <p:cNvSpPr/>
          <p:nvPr/>
        </p:nvSpPr>
        <p:spPr bwMode="gray">
          <a:xfrm>
            <a:off x="5525266" y="4701025"/>
            <a:ext cx="698668" cy="201953"/>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43965" y="4426872"/>
            <a:ext cx="1057804" cy="1880540"/>
          </a:xfrm>
          <a:prstGeom prst="rect">
            <a:avLst/>
          </a:prstGeom>
        </p:spPr>
      </p:pic>
      <p:sp>
        <p:nvSpPr>
          <p:cNvPr id="23" name="Oval 22"/>
          <p:cNvSpPr/>
          <p:nvPr/>
        </p:nvSpPr>
        <p:spPr bwMode="gray">
          <a:xfrm>
            <a:off x="6643965" y="4858101"/>
            <a:ext cx="202036" cy="145855"/>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4" name="Oval 23"/>
          <p:cNvSpPr/>
          <p:nvPr/>
        </p:nvSpPr>
        <p:spPr bwMode="gray">
          <a:xfrm>
            <a:off x="7503733" y="4983049"/>
            <a:ext cx="202036" cy="145855"/>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9" name="Picture 8"/>
          <p:cNvPicPr>
            <a:picLocks noChangeAspect="1"/>
          </p:cNvPicPr>
          <p:nvPr/>
        </p:nvPicPr>
        <p:blipFill>
          <a:blip r:embed="rId8"/>
          <a:stretch>
            <a:fillRect/>
          </a:stretch>
        </p:blipFill>
        <p:spPr>
          <a:xfrm>
            <a:off x="7799425" y="5165039"/>
            <a:ext cx="1291171" cy="1237490"/>
          </a:xfrm>
          <a:prstGeom prst="rect">
            <a:avLst/>
          </a:prstGeom>
        </p:spPr>
      </p:pic>
      <p:cxnSp>
        <p:nvCxnSpPr>
          <p:cNvPr id="11" name="Curved Connector 10"/>
          <p:cNvCxnSpPr>
            <a:stCxn id="23" idx="4"/>
            <a:endCxn id="9" idx="1"/>
          </p:cNvCxnSpPr>
          <p:nvPr/>
        </p:nvCxnSpPr>
        <p:spPr>
          <a:xfrm rot="16200000" flipH="1">
            <a:off x="6882290" y="4866649"/>
            <a:ext cx="779828" cy="1054442"/>
          </a:xfrm>
          <a:prstGeom prst="curvedConnector2">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Oval 27"/>
          <p:cNvSpPr/>
          <p:nvPr/>
        </p:nvSpPr>
        <p:spPr bwMode="gray">
          <a:xfrm>
            <a:off x="6381504" y="5718177"/>
            <a:ext cx="202036" cy="145855"/>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cxnSp>
        <p:nvCxnSpPr>
          <p:cNvPr id="29" name="Curved Connector 28"/>
          <p:cNvCxnSpPr>
            <a:stCxn id="28" idx="0"/>
            <a:endCxn id="8" idx="1"/>
          </p:cNvCxnSpPr>
          <p:nvPr/>
        </p:nvCxnSpPr>
        <p:spPr>
          <a:xfrm rot="5400000" flipH="1" flipV="1">
            <a:off x="6387726" y="5461939"/>
            <a:ext cx="351035" cy="161443"/>
          </a:xfrm>
          <a:prstGeom prst="curvedConnector2">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urved Connector 34"/>
          <p:cNvCxnSpPr>
            <a:stCxn id="37" idx="4"/>
            <a:endCxn id="7" idx="1"/>
          </p:cNvCxnSpPr>
          <p:nvPr/>
        </p:nvCxnSpPr>
        <p:spPr>
          <a:xfrm rot="16200000" flipH="1">
            <a:off x="4865621" y="4476403"/>
            <a:ext cx="777994" cy="476159"/>
          </a:xfrm>
          <a:prstGeom prst="curvedConnector2">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Oval 40"/>
          <p:cNvSpPr/>
          <p:nvPr/>
        </p:nvSpPr>
        <p:spPr bwMode="gray">
          <a:xfrm>
            <a:off x="6763263" y="6086828"/>
            <a:ext cx="816245" cy="268118"/>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42" name="Oval 41"/>
          <p:cNvSpPr/>
          <p:nvPr/>
        </p:nvSpPr>
        <p:spPr bwMode="gray">
          <a:xfrm>
            <a:off x="4514298" y="5436390"/>
            <a:ext cx="428058" cy="268118"/>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2167773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z="3200" dirty="0"/>
              <a:t>Questions?</a:t>
            </a:r>
          </a:p>
        </p:txBody>
      </p:sp>
      <p:pic>
        <p:nvPicPr>
          <p:cNvPr id="5" name="Picture Placeholder 4" descr="1024x682-IMG_1545.JPG"/>
          <p:cNvPicPr>
            <a:picLocks noGrp="1" noChangeAspect="1"/>
          </p:cNvPicPr>
          <p:nvPr>
            <p:ph type="pic" sz="quarter" idx="11"/>
          </p:nvPr>
        </p:nvPicPr>
        <p:blipFill>
          <a:blip r:embed="rId3" cstate="print"/>
          <a:srcRect t="51562" b="30938"/>
          <a:stretch>
            <a:fillRect/>
          </a:stretch>
        </p:blipFill>
        <p:spPr>
          <a:xfrm>
            <a:off x="324000" y="161459"/>
            <a:ext cx="8496000" cy="2232025"/>
          </a:xfrm>
        </p:spPr>
      </p:pic>
    </p:spTree>
    <p:extLst>
      <p:ext uri="{BB962C8B-B14F-4D97-AF65-F5344CB8AC3E}">
        <p14:creationId xmlns:p14="http://schemas.microsoft.com/office/powerpoint/2010/main" val="3149815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Text Placeholder 2"/>
          <p:cNvSpPr>
            <a:spLocks noGrp="1"/>
          </p:cNvSpPr>
          <p:nvPr>
            <p:ph type="body" sz="quarter" idx="10"/>
          </p:nvPr>
        </p:nvSpPr>
        <p:spPr>
          <a:xfrm>
            <a:off x="324000" y="1692000"/>
            <a:ext cx="8494713" cy="4200800"/>
          </a:xfrm>
        </p:spPr>
        <p:txBody>
          <a:bodyPr/>
          <a:lstStyle/>
          <a:p>
            <a:pPr lvl="1"/>
            <a:r>
              <a:rPr lang="en-US" dirty="0"/>
              <a:t>Smartphone Tracking for Split-Fleet Regattas</a:t>
            </a:r>
          </a:p>
          <a:p>
            <a:pPr lvl="2"/>
            <a:r>
              <a:rPr lang="en-US" dirty="0"/>
              <a:t>Defining Series and Fleets in the Regatta</a:t>
            </a:r>
          </a:p>
          <a:p>
            <a:pPr lvl="2"/>
            <a:r>
              <a:rPr lang="en-US" dirty="0"/>
              <a:t>Assigning Competitors to their Fleet Races</a:t>
            </a:r>
          </a:p>
          <a:p>
            <a:pPr lvl="1"/>
            <a:r>
              <a:rPr lang="en-US" dirty="0"/>
              <a:t>Smartphone Tracking for Split-Fleet Regattas with per race boat mappings</a:t>
            </a:r>
          </a:p>
          <a:p>
            <a:pPr lvl="2"/>
            <a:r>
              <a:rPr lang="en-US" dirty="0"/>
              <a:t>Register boats for a regatta with split-fleet racing</a:t>
            </a:r>
          </a:p>
          <a:p>
            <a:pPr lvl="2"/>
            <a:r>
              <a:rPr lang="en-US" dirty="0"/>
              <a:t>Register Competitors with per race boat assignments</a:t>
            </a:r>
          </a:p>
          <a:p>
            <a:pPr lvl="2"/>
            <a:r>
              <a:rPr lang="en-US" dirty="0"/>
              <a:t>Map competitors to boats per race</a:t>
            </a:r>
          </a:p>
          <a:p>
            <a:pPr lvl="2"/>
            <a:r>
              <a:rPr lang="en-US" dirty="0"/>
              <a:t>Track boats</a:t>
            </a:r>
          </a:p>
          <a:p>
            <a:pPr lvl="1"/>
            <a:r>
              <a:rPr lang="en-US" dirty="0"/>
              <a:t>Known Issues, Outlook</a:t>
            </a:r>
          </a:p>
          <a:p>
            <a:pPr lvl="2"/>
            <a:r>
              <a:rPr lang="en-US" dirty="0"/>
              <a:t>Importing Competitors from External Regatta Management System</a:t>
            </a:r>
          </a:p>
          <a:p>
            <a:pPr lvl="2"/>
            <a:r>
              <a:rPr lang="en-US" dirty="0"/>
              <a:t>Using Race Manager-Based Result Entry </a:t>
            </a:r>
            <a:r>
              <a:rPr lang="en-US" i="1" dirty="0"/>
              <a:t>and</a:t>
            </a:r>
            <a:r>
              <a:rPr lang="en-US" dirty="0"/>
              <a:t> External Scoring System</a:t>
            </a:r>
          </a:p>
          <a:p>
            <a:pPr lvl="2"/>
            <a:r>
              <a:rPr lang="en-US" dirty="0"/>
              <a:t>Correcting Wrongly Pinged Mark Positions</a:t>
            </a:r>
          </a:p>
          <a:p>
            <a:pPr lvl="2"/>
            <a:r>
              <a:rPr lang="en-US" dirty="0"/>
              <a:t>Obtaining the Apps</a:t>
            </a:r>
          </a:p>
          <a:p>
            <a:pPr lvl="2"/>
            <a:r>
              <a:rPr lang="en-US" dirty="0"/>
              <a:t>User Management</a:t>
            </a:r>
          </a:p>
          <a:p>
            <a:pPr lvl="2"/>
            <a:endParaRPr lang="en-US" dirty="0"/>
          </a:p>
        </p:txBody>
      </p:sp>
    </p:spTree>
    <p:extLst>
      <p:ext uri="{BB962C8B-B14F-4D97-AF65-F5344CB8AC3E}">
        <p14:creationId xmlns:p14="http://schemas.microsoft.com/office/powerpoint/2010/main" val="41023635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Text Placeholder 2"/>
          <p:cNvSpPr>
            <a:spLocks noGrp="1"/>
          </p:cNvSpPr>
          <p:nvPr>
            <p:ph type="body" sz="quarter" idx="10"/>
          </p:nvPr>
        </p:nvSpPr>
        <p:spPr>
          <a:xfrm>
            <a:off x="324000" y="1399769"/>
            <a:ext cx="8494713" cy="4850202"/>
          </a:xfrm>
        </p:spPr>
        <p:txBody>
          <a:bodyPr/>
          <a:lstStyle/>
          <a:p>
            <a:pPr lvl="1"/>
            <a:r>
              <a:rPr lang="en-US" dirty="0"/>
              <a:t>Advanced Event and Regatta Settings</a:t>
            </a:r>
          </a:p>
          <a:p>
            <a:pPr lvl="2"/>
            <a:r>
              <a:rPr lang="en-US" dirty="0"/>
              <a:t>Uploading Images and Videos</a:t>
            </a:r>
          </a:p>
          <a:p>
            <a:pPr lvl="2"/>
            <a:r>
              <a:rPr lang="en-US" dirty="0"/>
              <a:t>Using the Media Gallery</a:t>
            </a:r>
          </a:p>
          <a:p>
            <a:pPr lvl="2"/>
            <a:r>
              <a:rPr lang="en-US" dirty="0"/>
              <a:t>Setting Event Images for Stage, Logo and Teaser</a:t>
            </a:r>
          </a:p>
          <a:p>
            <a:pPr lvl="2"/>
            <a:r>
              <a:rPr lang="de-DE" dirty="0" err="1"/>
              <a:t>Adding</a:t>
            </a:r>
            <a:r>
              <a:rPr lang="de-DE" dirty="0"/>
              <a:t> Video Playback </a:t>
            </a:r>
            <a:r>
              <a:rPr lang="de-DE" dirty="0" err="1"/>
              <a:t>to</a:t>
            </a:r>
            <a:r>
              <a:rPr lang="de-DE" dirty="0"/>
              <a:t> a </a:t>
            </a:r>
            <a:r>
              <a:rPr lang="de-DE" dirty="0" err="1"/>
              <a:t>Race</a:t>
            </a:r>
            <a:r>
              <a:rPr lang="de-DE" dirty="0"/>
              <a:t> Replay </a:t>
            </a:r>
            <a:endParaRPr lang="en-US" dirty="0"/>
          </a:p>
          <a:p>
            <a:pPr lvl="2"/>
            <a:r>
              <a:rPr lang="en-US" dirty="0"/>
              <a:t>Regatta Format and Scoring Options</a:t>
            </a:r>
          </a:p>
          <a:p>
            <a:pPr lvl="2"/>
            <a:r>
              <a:rPr lang="en-US" dirty="0"/>
              <a:t>Race Manager App Configuration (Start Procedures, Course Options, …)</a:t>
            </a:r>
          </a:p>
          <a:p>
            <a:pPr lvl="2"/>
            <a:r>
              <a:rPr lang="en-US" dirty="0"/>
              <a:t>Importing Results from an External Source (e.g., Manage2Sail)</a:t>
            </a:r>
          </a:p>
          <a:p>
            <a:pPr lvl="2"/>
            <a:r>
              <a:rPr lang="en-US" dirty="0"/>
              <a:t>Edit Mark Position Mask</a:t>
            </a:r>
          </a:p>
          <a:p>
            <a:pPr lvl="1"/>
            <a:r>
              <a:rPr lang="en-US" dirty="0">
                <a:solidFill>
                  <a:schemeClr val="bg1">
                    <a:lumMod val="85000"/>
                  </a:schemeClr>
                </a:solidFill>
              </a:rPr>
              <a:t>Smartphone Tracking for Single-Fleet Regattas</a:t>
            </a:r>
          </a:p>
          <a:p>
            <a:pPr lvl="2"/>
            <a:r>
              <a:rPr lang="en-US" dirty="0">
                <a:solidFill>
                  <a:schemeClr val="bg1">
                    <a:lumMod val="85000"/>
                  </a:schemeClr>
                </a:solidFill>
              </a:rPr>
              <a:t>Defining the Course Marks and Waypoints</a:t>
            </a:r>
          </a:p>
          <a:p>
            <a:pPr lvl="2"/>
            <a:r>
              <a:rPr lang="en-US" dirty="0">
                <a:solidFill>
                  <a:schemeClr val="bg1">
                    <a:lumMod val="85000"/>
                  </a:schemeClr>
                </a:solidFill>
              </a:rPr>
              <a:t>Inviting and Binding Competitors’, Marks’ and Mark Layers’ Devices</a:t>
            </a:r>
          </a:p>
          <a:p>
            <a:pPr lvl="2"/>
            <a:r>
              <a:rPr lang="en-US" dirty="0">
                <a:solidFill>
                  <a:schemeClr val="bg1">
                    <a:lumMod val="85000"/>
                  </a:schemeClr>
                </a:solidFill>
              </a:rPr>
              <a:t>Using the SAP Sail </a:t>
            </a:r>
            <a:r>
              <a:rPr lang="en-US" dirty="0" err="1">
                <a:solidFill>
                  <a:schemeClr val="bg1">
                    <a:lumMod val="85000"/>
                  </a:schemeClr>
                </a:solidFill>
              </a:rPr>
              <a:t>InSight</a:t>
            </a:r>
            <a:r>
              <a:rPr lang="en-US" dirty="0">
                <a:solidFill>
                  <a:schemeClr val="bg1">
                    <a:lumMod val="85000"/>
                  </a:schemeClr>
                </a:solidFill>
              </a:rPr>
              <a:t> Tracking App</a:t>
            </a:r>
          </a:p>
          <a:p>
            <a:pPr lvl="2"/>
            <a:r>
              <a:rPr lang="en-US" dirty="0">
                <a:solidFill>
                  <a:schemeClr val="bg1">
                    <a:lumMod val="85000"/>
                  </a:schemeClr>
                </a:solidFill>
              </a:rPr>
              <a:t>Pinging Marks</a:t>
            </a:r>
          </a:p>
          <a:p>
            <a:pPr lvl="2"/>
            <a:r>
              <a:rPr lang="en-US" dirty="0">
                <a:solidFill>
                  <a:schemeClr val="bg1">
                    <a:lumMod val="85000"/>
                  </a:schemeClr>
                </a:solidFill>
              </a:rPr>
              <a:t>Starting and Stopping a Race</a:t>
            </a:r>
          </a:p>
          <a:p>
            <a:pPr lvl="2"/>
            <a:endParaRPr lang="en-US" dirty="0"/>
          </a:p>
        </p:txBody>
      </p:sp>
    </p:spTree>
    <p:extLst>
      <p:ext uri="{BB962C8B-B14F-4D97-AF65-F5344CB8AC3E}">
        <p14:creationId xmlns:p14="http://schemas.microsoft.com/office/powerpoint/2010/main" val="16155107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Advanced Event Configuration</a:t>
            </a:r>
            <a:endParaRPr lang="de-DE" dirty="0"/>
          </a:p>
        </p:txBody>
      </p:sp>
      <p:sp>
        <p:nvSpPr>
          <p:cNvPr id="3" name="Text Placeholder 2"/>
          <p:cNvSpPr>
            <a:spLocks noGrp="1"/>
          </p:cNvSpPr>
          <p:nvPr>
            <p:ph type="body" sz="quarter" idx="10"/>
          </p:nvPr>
        </p:nvSpPr>
        <p:spPr>
          <a:xfrm>
            <a:off x="324000" y="1692000"/>
            <a:ext cx="8494714" cy="3831818"/>
          </a:xfrm>
        </p:spPr>
        <p:txBody>
          <a:bodyPr/>
          <a:lstStyle/>
          <a:p>
            <a:r>
              <a:rPr lang="en-US" dirty="0">
                <a:sym typeface="Wingdings" panose="05000000000000000000" pitchFamily="2" charset="2"/>
              </a:rPr>
              <a:t>Edit the Event</a:t>
            </a:r>
          </a:p>
          <a:p>
            <a:pPr lvl="1"/>
            <a:r>
              <a:rPr lang="en-US" dirty="0">
                <a:sym typeface="Wingdings" panose="05000000000000000000" pitchFamily="2" charset="2"/>
              </a:rPr>
              <a:t>Edit URLs</a:t>
            </a:r>
            <a:br>
              <a:rPr lang="en-US" dirty="0">
                <a:sym typeface="Wingdings" panose="05000000000000000000" pitchFamily="2" charset="2"/>
              </a:rPr>
            </a:br>
            <a:br>
              <a:rPr lang="en-US" dirty="0">
                <a:sym typeface="Wingdings" panose="05000000000000000000" pitchFamily="2" charset="2"/>
              </a:rPr>
            </a:br>
            <a:br>
              <a:rPr lang="en-US" dirty="0">
                <a:sym typeface="Wingdings" panose="05000000000000000000" pitchFamily="2" charset="2"/>
              </a:rPr>
            </a:br>
            <a:br>
              <a:rPr lang="en-US" dirty="0">
                <a:sym typeface="Wingdings" panose="05000000000000000000" pitchFamily="2" charset="2"/>
              </a:rPr>
            </a:br>
            <a:br>
              <a:rPr lang="en-US" dirty="0">
                <a:sym typeface="Wingdings" panose="05000000000000000000" pitchFamily="2" charset="2"/>
              </a:rPr>
            </a:br>
            <a:br>
              <a:rPr lang="en-US" dirty="0">
                <a:sym typeface="Wingdings" panose="05000000000000000000" pitchFamily="2" charset="2"/>
              </a:rPr>
            </a:br>
            <a:br>
              <a:rPr lang="en-US" dirty="0">
                <a:sym typeface="Wingdings" panose="05000000000000000000" pitchFamily="2" charset="2"/>
              </a:rPr>
            </a:br>
            <a:br>
              <a:rPr lang="en-US" dirty="0">
                <a:sym typeface="Wingdings" panose="05000000000000000000" pitchFamily="2" charset="2"/>
              </a:rPr>
            </a:br>
            <a:endParaRPr lang="en-US" dirty="0">
              <a:sym typeface="Wingdings" panose="05000000000000000000" pitchFamily="2" charset="2"/>
            </a:endParaRPr>
          </a:p>
          <a:p>
            <a:pPr lvl="1"/>
            <a:r>
              <a:rPr lang="en-US" dirty="0">
                <a:sym typeface="Wingdings" panose="05000000000000000000" pitchFamily="2" charset="2"/>
              </a:rPr>
              <a:t>Edit Images and</a:t>
            </a:r>
            <a:br>
              <a:rPr lang="en-US" dirty="0">
                <a:sym typeface="Wingdings" panose="05000000000000000000" pitchFamily="2" charset="2"/>
              </a:rPr>
            </a:br>
            <a:r>
              <a:rPr lang="en-US" dirty="0">
                <a:sym typeface="Wingdings" panose="05000000000000000000" pitchFamily="2" charset="2"/>
              </a:rPr>
              <a:t>Videos</a:t>
            </a:r>
          </a:p>
        </p:txBody>
      </p:sp>
      <p:pic>
        <p:nvPicPr>
          <p:cNvPr id="10" name="Picture 9"/>
          <p:cNvPicPr>
            <a:picLocks noChangeAspect="1"/>
          </p:cNvPicPr>
          <p:nvPr/>
        </p:nvPicPr>
        <p:blipFill>
          <a:blip r:embed="rId2"/>
          <a:stretch>
            <a:fillRect/>
          </a:stretch>
        </p:blipFill>
        <p:spPr>
          <a:xfrm>
            <a:off x="2633493" y="1361551"/>
            <a:ext cx="3517215" cy="803838"/>
          </a:xfrm>
          <a:prstGeom prst="rect">
            <a:avLst/>
          </a:prstGeom>
        </p:spPr>
      </p:pic>
      <p:sp>
        <p:nvSpPr>
          <p:cNvPr id="38" name="Oval 37"/>
          <p:cNvSpPr/>
          <p:nvPr/>
        </p:nvSpPr>
        <p:spPr bwMode="gray">
          <a:xfrm>
            <a:off x="5874600" y="1817002"/>
            <a:ext cx="150342" cy="112775"/>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13" name="Picture 12"/>
          <p:cNvPicPr>
            <a:picLocks noChangeAspect="1"/>
          </p:cNvPicPr>
          <p:nvPr/>
        </p:nvPicPr>
        <p:blipFill>
          <a:blip r:embed="rId3"/>
          <a:stretch>
            <a:fillRect/>
          </a:stretch>
        </p:blipFill>
        <p:spPr>
          <a:xfrm>
            <a:off x="2236199" y="2166615"/>
            <a:ext cx="3074308" cy="2358596"/>
          </a:xfrm>
          <a:prstGeom prst="rect">
            <a:avLst/>
          </a:prstGeom>
        </p:spPr>
      </p:pic>
      <p:sp>
        <p:nvSpPr>
          <p:cNvPr id="24" name="Oval 23"/>
          <p:cNvSpPr/>
          <p:nvPr/>
        </p:nvSpPr>
        <p:spPr bwMode="gray">
          <a:xfrm>
            <a:off x="2875636" y="3345913"/>
            <a:ext cx="1638662" cy="160222"/>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44" name="Oval 43"/>
          <p:cNvSpPr/>
          <p:nvPr/>
        </p:nvSpPr>
        <p:spPr bwMode="gray">
          <a:xfrm>
            <a:off x="2875636" y="3501405"/>
            <a:ext cx="1638662" cy="160222"/>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14" name="Picture 13"/>
          <p:cNvPicPr>
            <a:picLocks noChangeAspect="1"/>
          </p:cNvPicPr>
          <p:nvPr/>
        </p:nvPicPr>
        <p:blipFill>
          <a:blip r:embed="rId4"/>
          <a:stretch>
            <a:fillRect/>
          </a:stretch>
        </p:blipFill>
        <p:spPr>
          <a:xfrm>
            <a:off x="5895544" y="2164452"/>
            <a:ext cx="2551681" cy="2255068"/>
          </a:xfrm>
          <a:prstGeom prst="rect">
            <a:avLst/>
          </a:prstGeom>
        </p:spPr>
      </p:pic>
      <p:cxnSp>
        <p:nvCxnSpPr>
          <p:cNvPr id="35" name="Curved Connector 34"/>
          <p:cNvCxnSpPr>
            <a:stCxn id="44" idx="6"/>
          </p:cNvCxnSpPr>
          <p:nvPr/>
        </p:nvCxnSpPr>
        <p:spPr>
          <a:xfrm flipV="1">
            <a:off x="4514298" y="3344687"/>
            <a:ext cx="3171150" cy="236829"/>
          </a:xfrm>
          <a:prstGeom prst="curvedConnector3">
            <a:avLst>
              <a:gd name="adj1" fmla="val 50000"/>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urved Connector 10"/>
          <p:cNvCxnSpPr>
            <a:stCxn id="24" idx="6"/>
          </p:cNvCxnSpPr>
          <p:nvPr/>
        </p:nvCxnSpPr>
        <p:spPr>
          <a:xfrm flipV="1">
            <a:off x="4514298" y="3105039"/>
            <a:ext cx="2708408" cy="320985"/>
          </a:xfrm>
          <a:prstGeom prst="curvedConnector3">
            <a:avLst>
              <a:gd name="adj1" fmla="val 50000"/>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5"/>
          <a:stretch>
            <a:fillRect/>
          </a:stretch>
        </p:blipFill>
        <p:spPr>
          <a:xfrm>
            <a:off x="2236199" y="4559270"/>
            <a:ext cx="3281836" cy="866040"/>
          </a:xfrm>
          <a:prstGeom prst="rect">
            <a:avLst/>
          </a:prstGeom>
        </p:spPr>
      </p:pic>
      <p:pic>
        <p:nvPicPr>
          <p:cNvPr id="20" name="Picture 19"/>
          <p:cNvPicPr>
            <a:picLocks noChangeAspect="1"/>
          </p:cNvPicPr>
          <p:nvPr/>
        </p:nvPicPr>
        <p:blipFill>
          <a:blip r:embed="rId6"/>
          <a:stretch>
            <a:fillRect/>
          </a:stretch>
        </p:blipFill>
        <p:spPr>
          <a:xfrm>
            <a:off x="5777738" y="4559270"/>
            <a:ext cx="2743573" cy="841279"/>
          </a:xfrm>
          <a:prstGeom prst="rect">
            <a:avLst/>
          </a:prstGeom>
        </p:spPr>
      </p:pic>
      <p:sp>
        <p:nvSpPr>
          <p:cNvPr id="47" name="Oval 46"/>
          <p:cNvSpPr/>
          <p:nvPr/>
        </p:nvSpPr>
        <p:spPr bwMode="gray">
          <a:xfrm>
            <a:off x="4703167" y="5031520"/>
            <a:ext cx="777168" cy="160222"/>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cxnSp>
        <p:nvCxnSpPr>
          <p:cNvPr id="48" name="Curved Connector 47"/>
          <p:cNvCxnSpPr/>
          <p:nvPr/>
        </p:nvCxnSpPr>
        <p:spPr>
          <a:xfrm rot="5400000" flipH="1" flipV="1">
            <a:off x="4696839" y="3577652"/>
            <a:ext cx="1856364" cy="1051373"/>
          </a:xfrm>
          <a:prstGeom prst="curvedConnector3">
            <a:avLst>
              <a:gd name="adj1" fmla="val 50000"/>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4368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Uploading Images and Videos</a:t>
            </a:r>
            <a:endParaRPr lang="de-DE" dirty="0"/>
          </a:p>
        </p:txBody>
      </p:sp>
      <p:sp>
        <p:nvSpPr>
          <p:cNvPr id="3" name="Text Placeholder 2"/>
          <p:cNvSpPr>
            <a:spLocks noGrp="1"/>
          </p:cNvSpPr>
          <p:nvPr>
            <p:ph type="body" sz="quarter" idx="10"/>
          </p:nvPr>
        </p:nvSpPr>
        <p:spPr>
          <a:xfrm>
            <a:off x="324000" y="1692000"/>
            <a:ext cx="8494714" cy="3831818"/>
          </a:xfrm>
        </p:spPr>
        <p:txBody>
          <a:bodyPr/>
          <a:lstStyle/>
          <a:p>
            <a:r>
              <a:rPr lang="en-US" dirty="0">
                <a:sym typeface="Wingdings" panose="05000000000000000000" pitchFamily="2" charset="2"/>
              </a:rPr>
              <a:t>Select type of image</a:t>
            </a:r>
          </a:p>
          <a:p>
            <a:r>
              <a:rPr lang="en-US" dirty="0">
                <a:sym typeface="Wingdings" panose="05000000000000000000" pitchFamily="2" charset="2"/>
              </a:rPr>
              <a:t>Input URL</a:t>
            </a:r>
          </a:p>
          <a:p>
            <a:pPr lvl="1"/>
            <a:r>
              <a:rPr lang="en-US" dirty="0">
                <a:sym typeface="Wingdings" panose="05000000000000000000" pitchFamily="2" charset="2"/>
              </a:rPr>
              <a:t>Just copy it if you have it,</a:t>
            </a:r>
          </a:p>
          <a:p>
            <a:pPr lvl="1"/>
            <a:r>
              <a:rPr lang="en-US" dirty="0">
                <a:sym typeface="Wingdings" panose="05000000000000000000" pitchFamily="2" charset="2"/>
              </a:rPr>
              <a:t>Or upload a file. This will</a:t>
            </a:r>
            <a:br>
              <a:rPr lang="en-US" dirty="0">
                <a:sym typeface="Wingdings" panose="05000000000000000000" pitchFamily="2" charset="2"/>
              </a:rPr>
            </a:br>
            <a:r>
              <a:rPr lang="en-US" dirty="0">
                <a:sym typeface="Wingdings" panose="05000000000000000000" pitchFamily="2" charset="2"/>
              </a:rPr>
              <a:t>fill the URL field when</a:t>
            </a:r>
            <a:br>
              <a:rPr lang="en-US" dirty="0">
                <a:sym typeface="Wingdings" panose="05000000000000000000" pitchFamily="2" charset="2"/>
              </a:rPr>
            </a:br>
            <a:r>
              <a:rPr lang="en-US" dirty="0">
                <a:sym typeface="Wingdings" panose="05000000000000000000" pitchFamily="2" charset="2"/>
              </a:rPr>
              <a:t>upload is complete</a:t>
            </a:r>
          </a:p>
          <a:p>
            <a:pPr lvl="1"/>
            <a:r>
              <a:rPr lang="en-US" dirty="0">
                <a:sym typeface="Wingdings" panose="05000000000000000000" pitchFamily="2" charset="2"/>
              </a:rPr>
              <a:t>Title, Subtitle and Copy-</a:t>
            </a:r>
            <a:br>
              <a:rPr lang="en-US" dirty="0">
                <a:sym typeface="Wingdings" panose="05000000000000000000" pitchFamily="2" charset="2"/>
              </a:rPr>
            </a:br>
            <a:r>
              <a:rPr lang="en-US" dirty="0">
                <a:sym typeface="Wingdings" panose="05000000000000000000" pitchFamily="2" charset="2"/>
              </a:rPr>
              <a:t>right are optional</a:t>
            </a:r>
          </a:p>
          <a:p>
            <a:pPr lvl="1"/>
            <a:r>
              <a:rPr lang="en-US" dirty="0">
                <a:sym typeface="Wingdings" panose="05000000000000000000" pitchFamily="2" charset="2"/>
              </a:rPr>
              <a:t>Width/Height will be filled</a:t>
            </a:r>
            <a:br>
              <a:rPr lang="en-US" dirty="0">
                <a:sym typeface="Wingdings" panose="05000000000000000000" pitchFamily="2" charset="2"/>
              </a:rPr>
            </a:br>
            <a:r>
              <a:rPr lang="en-US" dirty="0">
                <a:sym typeface="Wingdings" panose="05000000000000000000" pitchFamily="2" charset="2"/>
              </a:rPr>
              <a:t>automatically</a:t>
            </a:r>
          </a:p>
          <a:p>
            <a:r>
              <a:rPr lang="en-US" dirty="0">
                <a:sym typeface="Wingdings" panose="05000000000000000000" pitchFamily="2" charset="2"/>
              </a:rPr>
              <a:t>Select additional tags if applicable</a:t>
            </a:r>
          </a:p>
          <a:p>
            <a:pPr lvl="1"/>
            <a:r>
              <a:rPr lang="en-US" dirty="0">
                <a:sym typeface="Wingdings" panose="05000000000000000000" pitchFamily="2" charset="2"/>
              </a:rPr>
              <a:t>Tip: press Ctrl-Space in “Enter tags for the image” field to see list of possible tags</a:t>
            </a:r>
          </a:p>
        </p:txBody>
      </p:sp>
      <p:pic>
        <p:nvPicPr>
          <p:cNvPr id="19" name="Picture 18"/>
          <p:cNvPicPr>
            <a:picLocks noChangeAspect="1"/>
          </p:cNvPicPr>
          <p:nvPr/>
        </p:nvPicPr>
        <p:blipFill>
          <a:blip r:embed="rId2"/>
          <a:stretch>
            <a:fillRect/>
          </a:stretch>
        </p:blipFill>
        <p:spPr>
          <a:xfrm>
            <a:off x="2591176" y="1258980"/>
            <a:ext cx="3281836" cy="866040"/>
          </a:xfrm>
          <a:prstGeom prst="rect">
            <a:avLst/>
          </a:prstGeom>
        </p:spPr>
      </p:pic>
      <p:sp>
        <p:nvSpPr>
          <p:cNvPr id="24" name="Oval 23"/>
          <p:cNvSpPr/>
          <p:nvPr/>
        </p:nvSpPr>
        <p:spPr bwMode="gray">
          <a:xfrm>
            <a:off x="3539118" y="1691617"/>
            <a:ext cx="748340" cy="243770"/>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cxnSp>
        <p:nvCxnSpPr>
          <p:cNvPr id="11" name="Curved Connector 10"/>
          <p:cNvCxnSpPr>
            <a:stCxn id="24" idx="6"/>
          </p:cNvCxnSpPr>
          <p:nvPr/>
        </p:nvCxnSpPr>
        <p:spPr>
          <a:xfrm>
            <a:off x="4287458" y="1813502"/>
            <a:ext cx="437565" cy="468236"/>
          </a:xfrm>
          <a:prstGeom prst="curvedConnector2">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stretch>
            <a:fillRect/>
          </a:stretch>
        </p:blipFill>
        <p:spPr>
          <a:xfrm>
            <a:off x="3222781" y="2281738"/>
            <a:ext cx="3671683" cy="2329920"/>
          </a:xfrm>
          <a:prstGeom prst="rect">
            <a:avLst/>
          </a:prstGeom>
        </p:spPr>
      </p:pic>
      <p:pic>
        <p:nvPicPr>
          <p:cNvPr id="7" name="Picture 6"/>
          <p:cNvPicPr>
            <a:picLocks noChangeAspect="1"/>
          </p:cNvPicPr>
          <p:nvPr/>
        </p:nvPicPr>
        <p:blipFill>
          <a:blip r:embed="rId4"/>
          <a:stretch>
            <a:fillRect/>
          </a:stretch>
        </p:blipFill>
        <p:spPr>
          <a:xfrm>
            <a:off x="3155462" y="5678424"/>
            <a:ext cx="2117727" cy="834572"/>
          </a:xfrm>
          <a:prstGeom prst="rect">
            <a:avLst/>
          </a:prstGeom>
        </p:spPr>
      </p:pic>
    </p:spTree>
    <p:extLst>
      <p:ext uri="{BB962C8B-B14F-4D97-AF65-F5344CB8AC3E}">
        <p14:creationId xmlns:p14="http://schemas.microsoft.com/office/powerpoint/2010/main" val="37231806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Do the Images and Videos Appear on the Site?</a:t>
            </a:r>
            <a:endParaRPr lang="de-DE" dirty="0"/>
          </a:p>
        </p:txBody>
      </p:sp>
      <p:pic>
        <p:nvPicPr>
          <p:cNvPr id="19" name="Picture 18"/>
          <p:cNvPicPr>
            <a:picLocks noChangeAspect="1"/>
          </p:cNvPicPr>
          <p:nvPr/>
        </p:nvPicPr>
        <p:blipFill>
          <a:blip r:embed="rId2"/>
          <a:stretch>
            <a:fillRect/>
          </a:stretch>
        </p:blipFill>
        <p:spPr>
          <a:xfrm>
            <a:off x="324000" y="1440369"/>
            <a:ext cx="3281836" cy="866040"/>
          </a:xfrm>
          <a:prstGeom prst="rect">
            <a:avLst/>
          </a:prstGeom>
        </p:spPr>
      </p:pic>
      <p:pic>
        <p:nvPicPr>
          <p:cNvPr id="20" name="Picture 19"/>
          <p:cNvPicPr>
            <a:picLocks noChangeAspect="1"/>
          </p:cNvPicPr>
          <p:nvPr/>
        </p:nvPicPr>
        <p:blipFill>
          <a:blip r:embed="rId3"/>
          <a:stretch>
            <a:fillRect/>
          </a:stretch>
        </p:blipFill>
        <p:spPr>
          <a:xfrm>
            <a:off x="324000" y="4564428"/>
            <a:ext cx="2743573" cy="841279"/>
          </a:xfrm>
          <a:prstGeom prst="rect">
            <a:avLst/>
          </a:prstGeom>
        </p:spPr>
      </p:pic>
      <p:cxnSp>
        <p:nvCxnSpPr>
          <p:cNvPr id="48" name="Curved Connector 47"/>
          <p:cNvCxnSpPr/>
          <p:nvPr/>
        </p:nvCxnSpPr>
        <p:spPr>
          <a:xfrm rot="5400000" flipH="1" flipV="1">
            <a:off x="4696839" y="3577652"/>
            <a:ext cx="1856364" cy="1051373"/>
          </a:xfrm>
          <a:prstGeom prst="curvedConnector3">
            <a:avLst>
              <a:gd name="adj1" fmla="val 50000"/>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Oval 23"/>
          <p:cNvSpPr/>
          <p:nvPr/>
        </p:nvSpPr>
        <p:spPr bwMode="gray">
          <a:xfrm>
            <a:off x="1967174" y="1897531"/>
            <a:ext cx="908462" cy="194929"/>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7" name="Picture 6"/>
          <p:cNvPicPr>
            <a:picLocks noChangeAspect="1"/>
          </p:cNvPicPr>
          <p:nvPr/>
        </p:nvPicPr>
        <p:blipFill>
          <a:blip r:embed="rId4"/>
          <a:stretch>
            <a:fillRect/>
          </a:stretch>
        </p:blipFill>
        <p:spPr>
          <a:xfrm>
            <a:off x="3932260" y="1440369"/>
            <a:ext cx="2318981" cy="3429554"/>
          </a:xfrm>
          <a:prstGeom prst="rect">
            <a:avLst/>
          </a:prstGeom>
        </p:spPr>
      </p:pic>
      <p:cxnSp>
        <p:nvCxnSpPr>
          <p:cNvPr id="11" name="Curved Connector 10"/>
          <p:cNvCxnSpPr>
            <a:stCxn id="24" idx="6"/>
          </p:cNvCxnSpPr>
          <p:nvPr/>
        </p:nvCxnSpPr>
        <p:spPr>
          <a:xfrm>
            <a:off x="2875636" y="1994996"/>
            <a:ext cx="1638662" cy="1833698"/>
          </a:xfrm>
          <a:prstGeom prst="curvedConnector2">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Oval 43"/>
          <p:cNvSpPr/>
          <p:nvPr/>
        </p:nvSpPr>
        <p:spPr bwMode="gray">
          <a:xfrm>
            <a:off x="1236974" y="1891068"/>
            <a:ext cx="730200" cy="201392"/>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cxnSp>
        <p:nvCxnSpPr>
          <p:cNvPr id="35" name="Curved Connector 34"/>
          <p:cNvCxnSpPr>
            <a:stCxn id="44" idx="4"/>
          </p:cNvCxnSpPr>
          <p:nvPr/>
        </p:nvCxnSpPr>
        <p:spPr>
          <a:xfrm rot="16200000" flipH="1">
            <a:off x="2452208" y="1242325"/>
            <a:ext cx="764774" cy="2465043"/>
          </a:xfrm>
          <a:prstGeom prst="curvedConnector2">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5"/>
          <a:stretch>
            <a:fillRect/>
          </a:stretch>
        </p:blipFill>
        <p:spPr>
          <a:xfrm>
            <a:off x="6457586" y="2398845"/>
            <a:ext cx="2362414" cy="3775425"/>
          </a:xfrm>
          <a:prstGeom prst="rect">
            <a:avLst/>
          </a:prstGeom>
        </p:spPr>
      </p:pic>
      <p:sp>
        <p:nvSpPr>
          <p:cNvPr id="25" name="Oval 24"/>
          <p:cNvSpPr/>
          <p:nvPr/>
        </p:nvSpPr>
        <p:spPr bwMode="gray">
          <a:xfrm>
            <a:off x="487223" y="4999842"/>
            <a:ext cx="730200" cy="201392"/>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cxnSp>
        <p:nvCxnSpPr>
          <p:cNvPr id="26" name="Curved Connector 25"/>
          <p:cNvCxnSpPr/>
          <p:nvPr/>
        </p:nvCxnSpPr>
        <p:spPr>
          <a:xfrm flipV="1">
            <a:off x="1236976" y="3926157"/>
            <a:ext cx="5343338" cy="1189098"/>
          </a:xfrm>
          <a:prstGeom prst="curvedConnector3">
            <a:avLst>
              <a:gd name="adj1" fmla="val 50000"/>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Oval 29"/>
          <p:cNvSpPr/>
          <p:nvPr/>
        </p:nvSpPr>
        <p:spPr bwMode="gray">
          <a:xfrm>
            <a:off x="487223" y="1897531"/>
            <a:ext cx="730200" cy="201392"/>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cxnSp>
        <p:nvCxnSpPr>
          <p:cNvPr id="31" name="Curved Connector 30"/>
          <p:cNvCxnSpPr>
            <a:stCxn id="30" idx="4"/>
          </p:cNvCxnSpPr>
          <p:nvPr/>
        </p:nvCxnSpPr>
        <p:spPr>
          <a:xfrm rot="16200000" flipH="1">
            <a:off x="1957014" y="994231"/>
            <a:ext cx="3518608" cy="5727991"/>
          </a:xfrm>
          <a:prstGeom prst="curvedConnector2">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Oval 33"/>
          <p:cNvSpPr/>
          <p:nvPr/>
        </p:nvSpPr>
        <p:spPr bwMode="gray">
          <a:xfrm>
            <a:off x="7023593" y="2953754"/>
            <a:ext cx="284272" cy="170913"/>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406142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236" y="1433148"/>
            <a:ext cx="8556407" cy="3976159"/>
          </a:xfrm>
          <a:prstGeom prst="rect">
            <a:avLst/>
          </a:prstGeom>
        </p:spPr>
      </p:pic>
      <p:sp>
        <p:nvSpPr>
          <p:cNvPr id="2" name="Title 1"/>
          <p:cNvSpPr>
            <a:spLocks noGrp="1"/>
          </p:cNvSpPr>
          <p:nvPr>
            <p:ph type="title"/>
          </p:nvPr>
        </p:nvSpPr>
        <p:spPr/>
        <p:txBody>
          <a:bodyPr/>
          <a:lstStyle/>
          <a:p>
            <a:r>
              <a:rPr lang="de-DE" dirty="0" err="1"/>
              <a:t>Adding</a:t>
            </a:r>
            <a:r>
              <a:rPr lang="de-DE" dirty="0"/>
              <a:t> Video Playback </a:t>
            </a:r>
            <a:r>
              <a:rPr lang="de-DE" dirty="0" err="1"/>
              <a:t>to</a:t>
            </a:r>
            <a:r>
              <a:rPr lang="de-DE" dirty="0"/>
              <a:t> a </a:t>
            </a:r>
            <a:r>
              <a:rPr lang="de-DE" dirty="0" err="1"/>
              <a:t>Race</a:t>
            </a:r>
            <a:r>
              <a:rPr lang="de-DE" dirty="0"/>
              <a:t> Replay 1/3</a:t>
            </a:r>
          </a:p>
        </p:txBody>
      </p:sp>
      <p:sp>
        <p:nvSpPr>
          <p:cNvPr id="26" name="TextBox 25"/>
          <p:cNvSpPr txBox="1"/>
          <p:nvPr/>
        </p:nvSpPr>
        <p:spPr>
          <a:xfrm>
            <a:off x="3240858" y="4754598"/>
            <a:ext cx="246167" cy="213872"/>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de-DE" sz="1400" b="1" kern="0" dirty="0">
                <a:solidFill>
                  <a:srgbClr val="FF0000"/>
                </a:solidFill>
                <a:ea typeface="Arial Unicode MS" pitchFamily="34" charset="-128"/>
                <a:cs typeface="Arial Unicode MS" pitchFamily="34" charset="-128"/>
              </a:rPr>
              <a:t>(1)</a:t>
            </a:r>
          </a:p>
        </p:txBody>
      </p:sp>
      <p:pic>
        <p:nvPicPr>
          <p:cNvPr id="31" name="Picture 30"/>
          <p:cNvPicPr>
            <a:picLocks noChangeAspect="1"/>
          </p:cNvPicPr>
          <p:nvPr/>
        </p:nvPicPr>
        <p:blipFill>
          <a:blip r:embed="rId3"/>
          <a:stretch>
            <a:fillRect/>
          </a:stretch>
        </p:blipFill>
        <p:spPr>
          <a:xfrm>
            <a:off x="3430656" y="2094858"/>
            <a:ext cx="2209390" cy="2601244"/>
          </a:xfrm>
          <a:prstGeom prst="rect">
            <a:avLst/>
          </a:prstGeom>
        </p:spPr>
      </p:pic>
      <p:sp>
        <p:nvSpPr>
          <p:cNvPr id="35" name="TextBox 34"/>
          <p:cNvSpPr txBox="1"/>
          <p:nvPr/>
        </p:nvSpPr>
        <p:spPr>
          <a:xfrm>
            <a:off x="3150300" y="4417989"/>
            <a:ext cx="246167" cy="213872"/>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de-DE" sz="1400" b="1" kern="0" dirty="0">
                <a:solidFill>
                  <a:srgbClr val="FF0000"/>
                </a:solidFill>
                <a:ea typeface="Arial Unicode MS" pitchFamily="34" charset="-128"/>
                <a:cs typeface="Arial Unicode MS" pitchFamily="34" charset="-128"/>
              </a:rPr>
              <a:t>(2)</a:t>
            </a:r>
          </a:p>
        </p:txBody>
      </p:sp>
      <p:pic>
        <p:nvPicPr>
          <p:cNvPr id="38" name="Picture 37"/>
          <p:cNvPicPr>
            <a:picLocks noChangeAspect="1"/>
          </p:cNvPicPr>
          <p:nvPr/>
        </p:nvPicPr>
        <p:blipFill>
          <a:blip r:embed="rId4"/>
          <a:stretch>
            <a:fillRect/>
          </a:stretch>
        </p:blipFill>
        <p:spPr>
          <a:xfrm>
            <a:off x="5883031" y="2807896"/>
            <a:ext cx="2494438" cy="1345195"/>
          </a:xfrm>
          <a:prstGeom prst="rect">
            <a:avLst/>
          </a:prstGeom>
        </p:spPr>
      </p:pic>
      <p:sp>
        <p:nvSpPr>
          <p:cNvPr id="40" name="Oval 39"/>
          <p:cNvSpPr/>
          <p:nvPr/>
        </p:nvSpPr>
        <p:spPr bwMode="gray">
          <a:xfrm>
            <a:off x="7490068" y="3858940"/>
            <a:ext cx="483756" cy="243273"/>
          </a:xfrm>
          <a:prstGeom prst="ellipse">
            <a:avLst/>
          </a:prstGeom>
          <a:noFill/>
          <a:ln w="28575"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41" name="TextBox 40"/>
          <p:cNvSpPr txBox="1"/>
          <p:nvPr/>
        </p:nvSpPr>
        <p:spPr>
          <a:xfrm>
            <a:off x="6646058" y="3130249"/>
            <a:ext cx="246167" cy="213872"/>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de-DE" sz="1400" b="1" kern="0" dirty="0">
                <a:solidFill>
                  <a:srgbClr val="FF0000"/>
                </a:solidFill>
                <a:ea typeface="Arial Unicode MS" pitchFamily="34" charset="-128"/>
                <a:cs typeface="Arial Unicode MS" pitchFamily="34" charset="-128"/>
              </a:rPr>
              <a:t>(3)</a:t>
            </a:r>
          </a:p>
        </p:txBody>
      </p:sp>
      <p:sp>
        <p:nvSpPr>
          <p:cNvPr id="44" name="Oval 43"/>
          <p:cNvSpPr/>
          <p:nvPr/>
        </p:nvSpPr>
        <p:spPr bwMode="gray">
          <a:xfrm>
            <a:off x="3519685" y="4722478"/>
            <a:ext cx="839593" cy="278113"/>
          </a:xfrm>
          <a:prstGeom prst="ellipse">
            <a:avLst/>
          </a:prstGeom>
          <a:noFill/>
          <a:ln w="190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45" name="Oval 44"/>
          <p:cNvSpPr/>
          <p:nvPr/>
        </p:nvSpPr>
        <p:spPr bwMode="gray">
          <a:xfrm>
            <a:off x="3439448" y="4417989"/>
            <a:ext cx="323337" cy="278113"/>
          </a:xfrm>
          <a:prstGeom prst="ellipse">
            <a:avLst/>
          </a:prstGeom>
          <a:noFill/>
          <a:ln w="190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lang="de-DE" dirty="0"/>
          </a:p>
        </p:txBody>
      </p:sp>
      <p:cxnSp>
        <p:nvCxnSpPr>
          <p:cNvPr id="36" name="Curved Connector 35"/>
          <p:cNvCxnSpPr>
            <a:stCxn id="45" idx="6"/>
            <a:endCxn id="38" idx="1"/>
          </p:cNvCxnSpPr>
          <p:nvPr/>
        </p:nvCxnSpPr>
        <p:spPr>
          <a:xfrm flipV="1">
            <a:off x="3762785" y="3480494"/>
            <a:ext cx="2120246" cy="1076552"/>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bwMode="gray">
          <a:xfrm>
            <a:off x="6935854" y="3078378"/>
            <a:ext cx="1424031" cy="304908"/>
          </a:xfrm>
          <a:prstGeom prst="rect">
            <a:avLst/>
          </a:prstGeom>
          <a:noFill/>
          <a:ln>
            <a:headEnd/>
            <a:tailEnd/>
          </a:ln>
        </p:spPr>
        <p:style>
          <a:lnRef idx="2">
            <a:schemeClr val="accent5"/>
          </a:lnRef>
          <a:fillRef idx="1">
            <a:schemeClr val="lt1"/>
          </a:fillRef>
          <a:effectRef idx="0">
            <a:schemeClr val="accent5"/>
          </a:effectRef>
          <a:fontRef idx="minor">
            <a:schemeClr val="dk1"/>
          </a:fontRef>
        </p:style>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64" name="TextBox 63"/>
          <p:cNvSpPr txBox="1"/>
          <p:nvPr/>
        </p:nvSpPr>
        <p:spPr>
          <a:xfrm>
            <a:off x="7128261" y="3873640"/>
            <a:ext cx="246167" cy="213872"/>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de-DE" sz="1400" b="1" kern="0" dirty="0">
                <a:solidFill>
                  <a:srgbClr val="FF0000"/>
                </a:solidFill>
                <a:ea typeface="Arial Unicode MS" pitchFamily="34" charset="-128"/>
                <a:cs typeface="Arial Unicode MS" pitchFamily="34" charset="-128"/>
              </a:rPr>
              <a:t>(4)</a:t>
            </a:r>
          </a:p>
        </p:txBody>
      </p:sp>
      <p:sp>
        <p:nvSpPr>
          <p:cNvPr id="12" name="Rectangle 11"/>
          <p:cNvSpPr/>
          <p:nvPr/>
        </p:nvSpPr>
        <p:spPr bwMode="gray">
          <a:xfrm>
            <a:off x="6935854" y="2163755"/>
            <a:ext cx="1441615" cy="581986"/>
          </a:xfrm>
          <a:prstGeom prst="rect">
            <a:avLst/>
          </a:prstGeom>
          <a:solidFill>
            <a:schemeClr val="bg1"/>
          </a:solidFill>
          <a:ln w="6350" algn="ctr">
            <a:noFill/>
            <a:miter lim="800000"/>
            <a:headEnd/>
            <a:tailEnd/>
          </a:ln>
        </p:spPr>
        <p:txBody>
          <a:bodyPr lIns="90000" tIns="72000" rIns="90000" bIns="72000" rtlCol="0" anchor="ctr"/>
          <a:lstStyle/>
          <a:p>
            <a:pPr fontAlgn="base">
              <a:spcBef>
                <a:spcPct val="50000"/>
              </a:spcBef>
              <a:spcAft>
                <a:spcPct val="0"/>
              </a:spcAft>
              <a:buClr>
                <a:srgbClr val="F0AB00"/>
              </a:buClr>
              <a:buSzPct val="80000"/>
            </a:pPr>
            <a:r>
              <a:rPr lang="de-DE" sz="1000" kern="0" dirty="0">
                <a:solidFill>
                  <a:srgbClr val="FF0000"/>
                </a:solidFill>
                <a:ea typeface="Arial Unicode MS" pitchFamily="34" charset="-128"/>
                <a:cs typeface="Arial Unicode MS" pitchFamily="34" charset="-128"/>
              </a:rPr>
              <a:t>Enter link </a:t>
            </a:r>
            <a:r>
              <a:rPr lang="de-DE" sz="1000" kern="0" dirty="0" err="1">
                <a:solidFill>
                  <a:srgbClr val="FF0000"/>
                </a:solidFill>
                <a:ea typeface="Arial Unicode MS" pitchFamily="34" charset="-128"/>
                <a:cs typeface="Arial Unicode MS" pitchFamily="34" charset="-128"/>
              </a:rPr>
              <a:t>to</a:t>
            </a:r>
            <a:r>
              <a:rPr lang="de-DE" sz="1000" kern="0" dirty="0">
                <a:solidFill>
                  <a:srgbClr val="FF0000"/>
                </a:solidFill>
                <a:ea typeface="Arial Unicode MS" pitchFamily="34" charset="-128"/>
                <a:cs typeface="Arial Unicode MS" pitchFamily="34" charset="-128"/>
              </a:rPr>
              <a:t> </a:t>
            </a:r>
            <a:r>
              <a:rPr lang="de-DE" sz="1000" kern="0" dirty="0" err="1">
                <a:solidFill>
                  <a:srgbClr val="FF0000"/>
                </a:solidFill>
                <a:ea typeface="Arial Unicode MS" pitchFamily="34" charset="-128"/>
                <a:cs typeface="Arial Unicode MS" pitchFamily="34" charset="-128"/>
              </a:rPr>
              <a:t>video</a:t>
            </a:r>
            <a:r>
              <a:rPr lang="de-DE" sz="1000" kern="0" dirty="0">
                <a:solidFill>
                  <a:srgbClr val="FF0000"/>
                </a:solidFill>
                <a:ea typeface="Arial Unicode MS" pitchFamily="34" charset="-128"/>
                <a:cs typeface="Arial Unicode MS" pitchFamily="34" charset="-128"/>
              </a:rPr>
              <a:t> (</a:t>
            </a:r>
            <a:r>
              <a:rPr lang="de-DE" sz="1000" kern="0" dirty="0" err="1">
                <a:solidFill>
                  <a:srgbClr val="FF0000"/>
                </a:solidFill>
                <a:ea typeface="Arial Unicode MS" pitchFamily="34" charset="-128"/>
                <a:cs typeface="Arial Unicode MS" pitchFamily="34" charset="-128"/>
              </a:rPr>
              <a:t>youtube</a:t>
            </a:r>
            <a:r>
              <a:rPr lang="de-DE" sz="1000" kern="0" dirty="0">
                <a:solidFill>
                  <a:srgbClr val="FF0000"/>
                </a:solidFill>
                <a:ea typeface="Arial Unicode MS" pitchFamily="34" charset="-128"/>
                <a:cs typeface="Arial Unicode MS" pitchFamily="34" charset="-128"/>
              </a:rPr>
              <a:t> </a:t>
            </a:r>
            <a:r>
              <a:rPr lang="de-DE" sz="1000" kern="0" dirty="0" err="1">
                <a:solidFill>
                  <a:srgbClr val="FF0000"/>
                </a:solidFill>
                <a:ea typeface="Arial Unicode MS" pitchFamily="34" charset="-128"/>
                <a:cs typeface="Arial Unicode MS" pitchFamily="34" charset="-128"/>
              </a:rPr>
              <a:t>or</a:t>
            </a:r>
            <a:r>
              <a:rPr lang="de-DE" sz="1000" kern="0" dirty="0">
                <a:solidFill>
                  <a:srgbClr val="FF0000"/>
                </a:solidFill>
                <a:ea typeface="Arial Unicode MS" pitchFamily="34" charset="-128"/>
                <a:cs typeface="Arial Unicode MS" pitchFamily="34" charset="-128"/>
              </a:rPr>
              <a:t> mp4) </a:t>
            </a:r>
            <a:r>
              <a:rPr lang="de-DE" sz="1000" kern="0" dirty="0" err="1">
                <a:solidFill>
                  <a:srgbClr val="FF0000"/>
                </a:solidFill>
                <a:ea typeface="Arial Unicode MS" pitchFamily="34" charset="-128"/>
                <a:cs typeface="Arial Unicode MS" pitchFamily="34" charset="-128"/>
              </a:rPr>
              <a:t>and</a:t>
            </a:r>
            <a:r>
              <a:rPr lang="de-DE" sz="1000" kern="0" dirty="0">
                <a:solidFill>
                  <a:srgbClr val="FF0000"/>
                </a:solidFill>
                <a:ea typeface="Arial Unicode MS" pitchFamily="34" charset="-128"/>
                <a:cs typeface="Arial Unicode MS" pitchFamily="34" charset="-128"/>
              </a:rPr>
              <a:t> </a:t>
            </a:r>
            <a:r>
              <a:rPr lang="de-DE" sz="1000" kern="0" dirty="0" err="1">
                <a:solidFill>
                  <a:srgbClr val="FF0000"/>
                </a:solidFill>
                <a:ea typeface="Arial Unicode MS" pitchFamily="34" charset="-128"/>
                <a:cs typeface="Arial Unicode MS" pitchFamily="34" charset="-128"/>
              </a:rPr>
              <a:t>name</a:t>
            </a:r>
            <a:endParaRPr lang="de-DE" sz="1000" kern="0" dirty="0">
              <a:solidFill>
                <a:srgbClr val="FF0000"/>
              </a:solidFill>
              <a:ea typeface="Arial Unicode MS" pitchFamily="34" charset="-128"/>
              <a:cs typeface="Arial Unicode MS" pitchFamily="34" charset="-128"/>
            </a:endParaRPr>
          </a:p>
        </p:txBody>
      </p:sp>
      <p:sp>
        <p:nvSpPr>
          <p:cNvPr id="16" name="Text Placeholder 2"/>
          <p:cNvSpPr>
            <a:spLocks noGrp="1"/>
          </p:cNvSpPr>
          <p:nvPr>
            <p:ph type="body" sz="quarter" idx="10"/>
          </p:nvPr>
        </p:nvSpPr>
        <p:spPr>
          <a:xfrm>
            <a:off x="324000" y="5527838"/>
            <a:ext cx="8494714" cy="801124"/>
          </a:xfrm>
        </p:spPr>
        <p:txBody>
          <a:bodyPr/>
          <a:lstStyle/>
          <a:p>
            <a:r>
              <a:rPr lang="en-US" dirty="0">
                <a:sym typeface="Wingdings" panose="05000000000000000000" pitchFamily="2" charset="2"/>
              </a:rPr>
              <a:t>With administrator permissions, use “Manage Media” to link videos to race</a:t>
            </a:r>
          </a:p>
          <a:p>
            <a:pPr lvl="1"/>
            <a:r>
              <a:rPr lang="en-US" dirty="0">
                <a:sym typeface="Wingdings" panose="05000000000000000000" pitchFamily="2" charset="2"/>
              </a:rPr>
              <a:t>Video start time defaults to start of race</a:t>
            </a:r>
          </a:p>
        </p:txBody>
      </p:sp>
    </p:spTree>
    <p:extLst>
      <p:ext uri="{BB962C8B-B14F-4D97-AF65-F5344CB8AC3E}">
        <p14:creationId xmlns:p14="http://schemas.microsoft.com/office/powerpoint/2010/main" val="13901012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236" y="1433148"/>
            <a:ext cx="8556407" cy="3976159"/>
          </a:xfrm>
          <a:prstGeom prst="rect">
            <a:avLst/>
          </a:prstGeom>
        </p:spPr>
      </p:pic>
      <p:sp>
        <p:nvSpPr>
          <p:cNvPr id="2" name="Title 1"/>
          <p:cNvSpPr>
            <a:spLocks noGrp="1"/>
          </p:cNvSpPr>
          <p:nvPr>
            <p:ph type="title"/>
          </p:nvPr>
        </p:nvSpPr>
        <p:spPr/>
        <p:txBody>
          <a:bodyPr/>
          <a:lstStyle/>
          <a:p>
            <a:r>
              <a:rPr lang="de-DE" dirty="0" err="1"/>
              <a:t>Adding</a:t>
            </a:r>
            <a:r>
              <a:rPr lang="de-DE" dirty="0"/>
              <a:t> Video Playback </a:t>
            </a:r>
            <a:r>
              <a:rPr lang="de-DE" dirty="0" err="1"/>
              <a:t>to</a:t>
            </a:r>
            <a:r>
              <a:rPr lang="de-DE" dirty="0"/>
              <a:t> a </a:t>
            </a:r>
            <a:r>
              <a:rPr lang="de-DE" dirty="0" err="1"/>
              <a:t>Race</a:t>
            </a:r>
            <a:r>
              <a:rPr lang="de-DE" dirty="0"/>
              <a:t> Replay 2/3</a:t>
            </a:r>
          </a:p>
        </p:txBody>
      </p:sp>
      <p:pic>
        <p:nvPicPr>
          <p:cNvPr id="19" name="Picture 18"/>
          <p:cNvPicPr>
            <a:picLocks noChangeAspect="1"/>
          </p:cNvPicPr>
          <p:nvPr/>
        </p:nvPicPr>
        <p:blipFill>
          <a:blip r:embed="rId3"/>
          <a:stretch>
            <a:fillRect/>
          </a:stretch>
        </p:blipFill>
        <p:spPr>
          <a:xfrm>
            <a:off x="3430656" y="2094858"/>
            <a:ext cx="2209390" cy="2601244"/>
          </a:xfrm>
          <a:prstGeom prst="rect">
            <a:avLst/>
          </a:prstGeom>
        </p:spPr>
      </p:pic>
      <p:sp>
        <p:nvSpPr>
          <p:cNvPr id="20" name="Oval 19"/>
          <p:cNvSpPr/>
          <p:nvPr/>
        </p:nvSpPr>
        <p:spPr bwMode="gray">
          <a:xfrm>
            <a:off x="5385092" y="3719468"/>
            <a:ext cx="182485" cy="162354"/>
          </a:xfrm>
          <a:prstGeom prst="ellipse">
            <a:avLst/>
          </a:prstGeom>
          <a:noFill/>
          <a:ln w="190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1" name="TextBox 20"/>
          <p:cNvSpPr txBox="1"/>
          <p:nvPr/>
        </p:nvSpPr>
        <p:spPr>
          <a:xfrm>
            <a:off x="5367330" y="3111104"/>
            <a:ext cx="218008" cy="215444"/>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de-DE" sz="1400" b="1" kern="0" dirty="0">
                <a:solidFill>
                  <a:srgbClr val="FF0000"/>
                </a:solidFill>
                <a:ea typeface="Arial Unicode MS" pitchFamily="34" charset="-128"/>
                <a:cs typeface="Arial Unicode MS" pitchFamily="34" charset="-128"/>
              </a:rPr>
              <a:t>(1)</a:t>
            </a:r>
          </a:p>
        </p:txBody>
      </p:sp>
      <p:sp>
        <p:nvSpPr>
          <p:cNvPr id="23" name="TextBox 22"/>
          <p:cNvSpPr txBox="1"/>
          <p:nvPr/>
        </p:nvSpPr>
        <p:spPr>
          <a:xfrm>
            <a:off x="3194887" y="3471607"/>
            <a:ext cx="218008" cy="215444"/>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de-DE" sz="1400" b="1" kern="0" dirty="0">
                <a:solidFill>
                  <a:srgbClr val="FF0000"/>
                </a:solidFill>
                <a:ea typeface="Arial Unicode MS" pitchFamily="34" charset="-128"/>
                <a:cs typeface="Arial Unicode MS" pitchFamily="34" charset="-128"/>
              </a:rPr>
              <a:t>(2)</a:t>
            </a:r>
          </a:p>
        </p:txBody>
      </p:sp>
      <p:sp>
        <p:nvSpPr>
          <p:cNvPr id="27" name="Oval 26"/>
          <p:cNvSpPr/>
          <p:nvPr/>
        </p:nvSpPr>
        <p:spPr bwMode="gray">
          <a:xfrm>
            <a:off x="3430656" y="3719468"/>
            <a:ext cx="182485" cy="162354"/>
          </a:xfrm>
          <a:prstGeom prst="ellipse">
            <a:avLst/>
          </a:prstGeom>
          <a:noFill/>
          <a:ln w="190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6" name="Picture 5"/>
          <p:cNvPicPr>
            <a:picLocks noChangeAspect="1"/>
          </p:cNvPicPr>
          <p:nvPr/>
        </p:nvPicPr>
        <p:blipFill>
          <a:blip r:embed="rId4"/>
          <a:stretch>
            <a:fillRect/>
          </a:stretch>
        </p:blipFill>
        <p:spPr>
          <a:xfrm>
            <a:off x="323999" y="2409419"/>
            <a:ext cx="2402129" cy="2328075"/>
          </a:xfrm>
          <a:prstGeom prst="rect">
            <a:avLst/>
          </a:prstGeom>
        </p:spPr>
      </p:pic>
      <p:cxnSp>
        <p:nvCxnSpPr>
          <p:cNvPr id="28" name="Curved Connector 27"/>
          <p:cNvCxnSpPr>
            <a:stCxn id="27" idx="2"/>
            <a:endCxn id="6" idx="3"/>
          </p:cNvCxnSpPr>
          <p:nvPr/>
        </p:nvCxnSpPr>
        <p:spPr>
          <a:xfrm rot="10800000">
            <a:off x="2726128" y="3573457"/>
            <a:ext cx="704528" cy="227188"/>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135350" y="4013199"/>
            <a:ext cx="218008" cy="215444"/>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de-DE" sz="1400" b="1" kern="0" dirty="0">
                <a:solidFill>
                  <a:srgbClr val="FF0000"/>
                </a:solidFill>
                <a:ea typeface="Arial Unicode MS" pitchFamily="34" charset="-128"/>
                <a:cs typeface="Arial Unicode MS" pitchFamily="34" charset="-128"/>
              </a:rPr>
              <a:t>(3)</a:t>
            </a:r>
          </a:p>
        </p:txBody>
      </p:sp>
      <p:sp>
        <p:nvSpPr>
          <p:cNvPr id="37" name="TextBox 36"/>
          <p:cNvSpPr txBox="1"/>
          <p:nvPr/>
        </p:nvSpPr>
        <p:spPr>
          <a:xfrm>
            <a:off x="320338" y="5634861"/>
            <a:ext cx="8469182" cy="73866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de-DE" sz="1200" kern="0" dirty="0">
                <a:latin typeface="+mn-lt"/>
                <a:ea typeface="Arial Unicode MS" pitchFamily="34" charset="-128"/>
                <a:cs typeface="Arial Unicode MS" pitchFamily="34" charset="-128"/>
              </a:rPr>
              <a:t>(</a:t>
            </a:r>
            <a:r>
              <a:rPr lang="de-DE" sz="1200" kern="0" dirty="0">
                <a:solidFill>
                  <a:srgbClr val="FF0000"/>
                </a:solidFill>
                <a:latin typeface="+mn-lt"/>
                <a:ea typeface="Arial Unicode MS" pitchFamily="34" charset="-128"/>
                <a:cs typeface="Arial Unicode MS" pitchFamily="34" charset="-128"/>
              </a:rPr>
              <a:t>3</a:t>
            </a:r>
            <a:r>
              <a:rPr lang="de-DE" sz="1200" kern="0" dirty="0">
                <a:latin typeface="+mn-lt"/>
                <a:ea typeface="Arial Unicode MS" pitchFamily="34" charset="-128"/>
                <a:cs typeface="Arial Unicode MS" pitchFamily="34" charset="-128"/>
              </a:rPr>
              <a:t>)</a:t>
            </a:r>
            <a:r>
              <a:rPr lang="de-DE" sz="1200" kern="0" dirty="0">
                <a:solidFill>
                  <a:srgbClr val="FF0000"/>
                </a:solidFill>
                <a:latin typeface="+mn-lt"/>
                <a:ea typeface="Arial Unicode MS" pitchFamily="34" charset="-128"/>
                <a:cs typeface="Arial Unicode MS" pitchFamily="34" charset="-128"/>
              </a:rPr>
              <a:t> </a:t>
            </a:r>
            <a:r>
              <a:rPr lang="de-DE" sz="1200" kern="0" dirty="0">
                <a:latin typeface="+mn-lt"/>
                <a:ea typeface="Arial Unicode MS" pitchFamily="34" charset="-128"/>
                <a:cs typeface="Arial Unicode MS" pitchFamily="34" charset="-128"/>
              </a:rPr>
              <a:t>Click on „Edit“ </a:t>
            </a:r>
            <a:r>
              <a:rPr lang="de-DE" sz="1200" kern="0" dirty="0" err="1">
                <a:latin typeface="+mn-lt"/>
                <a:ea typeface="Arial Unicode MS" pitchFamily="34" charset="-128"/>
                <a:cs typeface="Arial Unicode MS" pitchFamily="34" charset="-128"/>
              </a:rPr>
              <a:t>to</a:t>
            </a:r>
            <a:r>
              <a:rPr lang="de-DE" sz="1200" kern="0" dirty="0">
                <a:latin typeface="+mn-lt"/>
                <a:ea typeface="Arial Unicode MS" pitchFamily="34" charset="-128"/>
                <a:cs typeface="Arial Unicode MS" pitchFamily="34" charset="-128"/>
              </a:rPr>
              <a:t> </a:t>
            </a:r>
            <a:r>
              <a:rPr lang="de-DE" sz="1200" kern="0" dirty="0" err="1">
                <a:latin typeface="+mn-lt"/>
                <a:ea typeface="Arial Unicode MS" pitchFamily="34" charset="-128"/>
                <a:cs typeface="Arial Unicode MS" pitchFamily="34" charset="-128"/>
              </a:rPr>
              <a:t>decouple</a:t>
            </a:r>
            <a:r>
              <a:rPr lang="de-DE" sz="1200" kern="0" dirty="0">
                <a:latin typeface="+mn-lt"/>
                <a:ea typeface="Arial Unicode MS" pitchFamily="34" charset="-128"/>
                <a:cs typeface="Arial Unicode MS" pitchFamily="34" charset="-128"/>
              </a:rPr>
              <a:t> </a:t>
            </a:r>
            <a:r>
              <a:rPr lang="de-DE" sz="1200" kern="0" dirty="0" err="1">
                <a:latin typeface="+mn-lt"/>
                <a:ea typeface="Arial Unicode MS" pitchFamily="34" charset="-128"/>
                <a:cs typeface="Arial Unicode MS" pitchFamily="34" charset="-128"/>
              </a:rPr>
              <a:t>video</a:t>
            </a:r>
            <a:r>
              <a:rPr lang="de-DE" sz="1200" kern="0" dirty="0">
                <a:latin typeface="+mn-lt"/>
                <a:ea typeface="Arial Unicode MS" pitchFamily="34" charset="-128"/>
                <a:cs typeface="Arial Unicode MS" pitchFamily="34" charset="-128"/>
              </a:rPr>
              <a:t> </a:t>
            </a:r>
            <a:r>
              <a:rPr lang="de-DE" sz="1200" kern="0" dirty="0" err="1">
                <a:latin typeface="+mn-lt"/>
                <a:ea typeface="Arial Unicode MS" pitchFamily="34" charset="-128"/>
                <a:cs typeface="Arial Unicode MS" pitchFamily="34" charset="-128"/>
              </a:rPr>
              <a:t>and</a:t>
            </a:r>
            <a:r>
              <a:rPr lang="de-DE" sz="1200" kern="0" dirty="0">
                <a:latin typeface="+mn-lt"/>
                <a:ea typeface="Arial Unicode MS" pitchFamily="34" charset="-128"/>
                <a:cs typeface="Arial Unicode MS" pitchFamily="34" charset="-128"/>
              </a:rPr>
              <a:t> </a:t>
            </a:r>
            <a:r>
              <a:rPr lang="de-DE" sz="1200" kern="0" dirty="0" err="1">
                <a:latin typeface="+mn-lt"/>
                <a:ea typeface="Arial Unicode MS" pitchFamily="34" charset="-128"/>
                <a:cs typeface="Arial Unicode MS" pitchFamily="34" charset="-128"/>
              </a:rPr>
              <a:t>race</a:t>
            </a:r>
            <a:r>
              <a:rPr lang="de-DE" sz="1200" kern="0" dirty="0">
                <a:latin typeface="+mn-lt"/>
                <a:ea typeface="Arial Unicode MS" pitchFamily="34" charset="-128"/>
                <a:cs typeface="Arial Unicode MS" pitchFamily="34" charset="-128"/>
              </a:rPr>
              <a:t> </a:t>
            </a:r>
            <a:r>
              <a:rPr lang="de-DE" sz="1200" kern="0" dirty="0" err="1">
                <a:latin typeface="+mn-lt"/>
                <a:ea typeface="Arial Unicode MS" pitchFamily="34" charset="-128"/>
                <a:cs typeface="Arial Unicode MS" pitchFamily="34" charset="-128"/>
              </a:rPr>
              <a:t>replay</a:t>
            </a:r>
            <a:r>
              <a:rPr lang="de-DE" sz="1200" kern="0" dirty="0">
                <a:latin typeface="+mn-lt"/>
                <a:ea typeface="Arial Unicode MS" pitchFamily="34" charset="-128"/>
                <a:cs typeface="Arial Unicode MS" pitchFamily="34" charset="-128"/>
              </a:rPr>
              <a:t>. </a:t>
            </a:r>
            <a:r>
              <a:rPr lang="de-DE" sz="1200" kern="0" dirty="0" err="1">
                <a:latin typeface="+mn-lt"/>
                <a:ea typeface="Arial Unicode MS" pitchFamily="34" charset="-128"/>
                <a:cs typeface="Arial Unicode MS" pitchFamily="34" charset="-128"/>
              </a:rPr>
              <a:t>Utilize</a:t>
            </a:r>
            <a:r>
              <a:rPr lang="de-DE" sz="1200" kern="0" dirty="0">
                <a:latin typeface="+mn-lt"/>
                <a:ea typeface="Arial Unicode MS" pitchFamily="34" charset="-128"/>
                <a:cs typeface="Arial Unicode MS" pitchFamily="34" charset="-128"/>
              </a:rPr>
              <a:t> </a:t>
            </a:r>
            <a:r>
              <a:rPr lang="de-DE" sz="1200" kern="0" dirty="0" err="1">
                <a:latin typeface="+mn-lt"/>
                <a:ea typeface="Arial Unicode MS" pitchFamily="34" charset="-128"/>
                <a:cs typeface="Arial Unicode MS" pitchFamily="34" charset="-128"/>
              </a:rPr>
              <a:t>the</a:t>
            </a:r>
            <a:r>
              <a:rPr lang="de-DE" sz="1200" kern="0" dirty="0">
                <a:latin typeface="+mn-lt"/>
                <a:ea typeface="Arial Unicode MS" pitchFamily="34" charset="-128"/>
                <a:cs typeface="Arial Unicode MS" pitchFamily="34" charset="-128"/>
              </a:rPr>
              <a:t> time </a:t>
            </a:r>
            <a:r>
              <a:rPr lang="de-DE" sz="1200" kern="0" dirty="0" err="1">
                <a:latin typeface="+mn-lt"/>
                <a:ea typeface="Arial Unicode MS" pitchFamily="34" charset="-128"/>
                <a:cs typeface="Arial Unicode MS" pitchFamily="34" charset="-128"/>
              </a:rPr>
              <a:t>adjustment</a:t>
            </a:r>
            <a:r>
              <a:rPr lang="de-DE" sz="1200" kern="0" dirty="0">
                <a:latin typeface="+mn-lt"/>
                <a:ea typeface="Arial Unicode MS" pitchFamily="34" charset="-128"/>
                <a:cs typeface="Arial Unicode MS" pitchFamily="34" charset="-128"/>
              </a:rPr>
              <a:t> </a:t>
            </a:r>
            <a:r>
              <a:rPr lang="de-DE" sz="1200" kern="0" dirty="0" err="1">
                <a:latin typeface="+mn-lt"/>
                <a:ea typeface="Arial Unicode MS" pitchFamily="34" charset="-128"/>
                <a:cs typeface="Arial Unicode MS" pitchFamily="34" charset="-128"/>
              </a:rPr>
              <a:t>buttons</a:t>
            </a:r>
            <a:r>
              <a:rPr lang="de-DE" sz="1200" kern="0" dirty="0">
                <a:latin typeface="+mn-lt"/>
                <a:ea typeface="Arial Unicode MS" pitchFamily="34" charset="-128"/>
                <a:cs typeface="Arial Unicode MS" pitchFamily="34" charset="-128"/>
              </a:rPr>
              <a:t> </a:t>
            </a:r>
            <a:r>
              <a:rPr lang="de-DE" sz="1200" kern="0" dirty="0" err="1">
                <a:latin typeface="+mn-lt"/>
                <a:ea typeface="Arial Unicode MS" pitchFamily="34" charset="-128"/>
                <a:cs typeface="Arial Unicode MS" pitchFamily="34" charset="-128"/>
              </a:rPr>
              <a:t>to</a:t>
            </a:r>
            <a:r>
              <a:rPr lang="de-DE" sz="1200" kern="0" dirty="0">
                <a:latin typeface="+mn-lt"/>
                <a:ea typeface="Arial Unicode MS" pitchFamily="34" charset="-128"/>
                <a:cs typeface="Arial Unicode MS" pitchFamily="34" charset="-128"/>
              </a:rPr>
              <a:t> </a:t>
            </a:r>
            <a:r>
              <a:rPr lang="de-DE" sz="1200" kern="0" dirty="0" err="1">
                <a:latin typeface="+mn-lt"/>
                <a:ea typeface="Arial Unicode MS" pitchFamily="34" charset="-128"/>
                <a:cs typeface="Arial Unicode MS" pitchFamily="34" charset="-128"/>
              </a:rPr>
              <a:t>set</a:t>
            </a:r>
            <a:r>
              <a:rPr lang="de-DE" sz="1200" kern="0" dirty="0">
                <a:latin typeface="+mn-lt"/>
                <a:ea typeface="Arial Unicode MS" pitchFamily="34" charset="-128"/>
                <a:cs typeface="Arial Unicode MS" pitchFamily="34" charset="-128"/>
              </a:rPr>
              <a:t> </a:t>
            </a:r>
            <a:r>
              <a:rPr lang="de-DE" sz="1200" kern="0" dirty="0" err="1">
                <a:latin typeface="+mn-lt"/>
                <a:ea typeface="Arial Unicode MS" pitchFamily="34" charset="-128"/>
                <a:cs typeface="Arial Unicode MS" pitchFamily="34" charset="-128"/>
              </a:rPr>
              <a:t>the</a:t>
            </a:r>
            <a:r>
              <a:rPr lang="de-DE" sz="1200" kern="0" dirty="0">
                <a:latin typeface="+mn-lt"/>
                <a:ea typeface="Arial Unicode MS" pitchFamily="34" charset="-128"/>
                <a:cs typeface="Arial Unicode MS" pitchFamily="34" charset="-128"/>
              </a:rPr>
              <a:t> </a:t>
            </a:r>
            <a:r>
              <a:rPr lang="de-DE" sz="1200" kern="0" dirty="0" err="1">
                <a:latin typeface="+mn-lt"/>
                <a:ea typeface="Arial Unicode MS" pitchFamily="34" charset="-128"/>
                <a:cs typeface="Arial Unicode MS" pitchFamily="34" charset="-128"/>
              </a:rPr>
              <a:t>start</a:t>
            </a:r>
            <a:r>
              <a:rPr lang="de-DE" sz="1200" kern="0" dirty="0">
                <a:latin typeface="+mn-lt"/>
                <a:ea typeface="Arial Unicode MS" pitchFamily="34" charset="-128"/>
                <a:cs typeface="Arial Unicode MS" pitchFamily="34" charset="-128"/>
              </a:rPr>
              <a:t> time </a:t>
            </a:r>
            <a:r>
              <a:rPr lang="de-DE" sz="1200" kern="0" dirty="0" err="1">
                <a:latin typeface="+mn-lt"/>
                <a:ea typeface="Arial Unicode MS" pitchFamily="34" charset="-128"/>
                <a:cs typeface="Arial Unicode MS" pitchFamily="34" charset="-128"/>
              </a:rPr>
              <a:t>of</a:t>
            </a:r>
            <a:r>
              <a:rPr lang="de-DE" sz="1200" kern="0" dirty="0">
                <a:latin typeface="+mn-lt"/>
                <a:ea typeface="Arial Unicode MS" pitchFamily="34" charset="-128"/>
                <a:cs typeface="Arial Unicode MS" pitchFamily="34" charset="-128"/>
              </a:rPr>
              <a:t> </a:t>
            </a:r>
            <a:r>
              <a:rPr lang="de-DE" sz="1200" kern="0" dirty="0" err="1">
                <a:latin typeface="+mn-lt"/>
                <a:ea typeface="Arial Unicode MS" pitchFamily="34" charset="-128"/>
                <a:cs typeface="Arial Unicode MS" pitchFamily="34" charset="-128"/>
              </a:rPr>
              <a:t>the</a:t>
            </a:r>
            <a:r>
              <a:rPr lang="de-DE" sz="1200" kern="0" dirty="0">
                <a:latin typeface="+mn-lt"/>
                <a:ea typeface="Arial Unicode MS" pitchFamily="34" charset="-128"/>
                <a:cs typeface="Arial Unicode MS" pitchFamily="34" charset="-128"/>
              </a:rPr>
              <a:t> </a:t>
            </a:r>
            <a:r>
              <a:rPr lang="de-DE" sz="1200" kern="0" dirty="0" err="1">
                <a:latin typeface="+mn-lt"/>
                <a:ea typeface="Arial Unicode MS" pitchFamily="34" charset="-128"/>
                <a:cs typeface="Arial Unicode MS" pitchFamily="34" charset="-128"/>
              </a:rPr>
              <a:t>video</a:t>
            </a:r>
            <a:r>
              <a:rPr lang="de-DE" sz="1200" kern="0" dirty="0">
                <a:latin typeface="+mn-lt"/>
                <a:ea typeface="Arial Unicode MS" pitchFamily="34" charset="-128"/>
                <a:cs typeface="Arial Unicode MS" pitchFamily="34" charset="-128"/>
              </a:rPr>
              <a:t>.</a:t>
            </a:r>
          </a:p>
          <a:p>
            <a:pPr fontAlgn="base">
              <a:spcBef>
                <a:spcPct val="50000"/>
              </a:spcBef>
              <a:spcAft>
                <a:spcPct val="0"/>
              </a:spcAft>
              <a:buClr>
                <a:srgbClr val="F0AB00"/>
              </a:buClr>
              <a:buSzPct val="80000"/>
            </a:pPr>
            <a:r>
              <a:rPr lang="de-DE" sz="1200" kern="0" dirty="0">
                <a:latin typeface="+mn-lt"/>
                <a:ea typeface="Arial Unicode MS" pitchFamily="34" charset="-128"/>
                <a:cs typeface="Arial Unicode MS" pitchFamily="34" charset="-128"/>
              </a:rPr>
              <a:t>(</a:t>
            </a:r>
            <a:r>
              <a:rPr lang="de-DE" sz="1200" kern="0" dirty="0">
                <a:solidFill>
                  <a:srgbClr val="FF0000"/>
                </a:solidFill>
                <a:latin typeface="+mn-lt"/>
                <a:ea typeface="Arial Unicode MS" pitchFamily="34" charset="-128"/>
                <a:cs typeface="Arial Unicode MS" pitchFamily="34" charset="-128"/>
              </a:rPr>
              <a:t>4</a:t>
            </a:r>
            <a:r>
              <a:rPr lang="de-DE" sz="1200" kern="0" dirty="0">
                <a:latin typeface="+mn-lt"/>
                <a:ea typeface="Arial Unicode MS" pitchFamily="34" charset="-128"/>
                <a:cs typeface="Arial Unicode MS" pitchFamily="34" charset="-128"/>
              </a:rPr>
              <a:t>) Move </a:t>
            </a:r>
            <a:r>
              <a:rPr lang="de-DE" sz="1200" kern="0" dirty="0" err="1">
                <a:latin typeface="+mn-lt"/>
                <a:ea typeface="Arial Unicode MS" pitchFamily="34" charset="-128"/>
                <a:cs typeface="Arial Unicode MS" pitchFamily="34" charset="-128"/>
              </a:rPr>
              <a:t>the</a:t>
            </a:r>
            <a:r>
              <a:rPr lang="de-DE" sz="1200" kern="0" dirty="0">
                <a:latin typeface="+mn-lt"/>
                <a:ea typeface="Arial Unicode MS" pitchFamily="34" charset="-128"/>
                <a:cs typeface="Arial Unicode MS" pitchFamily="34" charset="-128"/>
              </a:rPr>
              <a:t> </a:t>
            </a:r>
            <a:r>
              <a:rPr lang="de-DE" sz="1200" kern="0" dirty="0" err="1">
                <a:latin typeface="+mn-lt"/>
                <a:ea typeface="Arial Unicode MS" pitchFamily="34" charset="-128"/>
                <a:cs typeface="Arial Unicode MS" pitchFamily="34" charset="-128"/>
              </a:rPr>
              <a:t>slider</a:t>
            </a:r>
            <a:r>
              <a:rPr lang="de-DE" sz="1200" kern="0" dirty="0">
                <a:latin typeface="+mn-lt"/>
                <a:ea typeface="Arial Unicode MS" pitchFamily="34" charset="-128"/>
                <a:cs typeface="Arial Unicode MS" pitchFamily="34" charset="-128"/>
              </a:rPr>
              <a:t> on </a:t>
            </a:r>
            <a:r>
              <a:rPr lang="de-DE" sz="1200" kern="0" dirty="0" err="1">
                <a:latin typeface="+mn-lt"/>
                <a:ea typeface="Arial Unicode MS" pitchFamily="34" charset="-128"/>
                <a:cs typeface="Arial Unicode MS" pitchFamily="34" charset="-128"/>
              </a:rPr>
              <a:t>the</a:t>
            </a:r>
            <a:r>
              <a:rPr lang="de-DE" sz="1200" kern="0" dirty="0">
                <a:latin typeface="+mn-lt"/>
                <a:ea typeface="Arial Unicode MS" pitchFamily="34" charset="-128"/>
                <a:cs typeface="Arial Unicode MS" pitchFamily="34" charset="-128"/>
              </a:rPr>
              <a:t> </a:t>
            </a:r>
            <a:r>
              <a:rPr lang="de-DE" sz="1200" kern="0" dirty="0" err="1">
                <a:latin typeface="+mn-lt"/>
                <a:ea typeface="Arial Unicode MS" pitchFamily="34" charset="-128"/>
                <a:cs typeface="Arial Unicode MS" pitchFamily="34" charset="-128"/>
              </a:rPr>
              <a:t>timeline</a:t>
            </a:r>
            <a:r>
              <a:rPr lang="de-DE" sz="1200" kern="0" dirty="0">
                <a:latin typeface="+mn-lt"/>
                <a:ea typeface="Arial Unicode MS" pitchFamily="34" charset="-128"/>
                <a:cs typeface="Arial Unicode MS" pitchFamily="34" charset="-128"/>
              </a:rPr>
              <a:t> </a:t>
            </a:r>
            <a:r>
              <a:rPr lang="de-DE" sz="1200" kern="0" dirty="0" err="1">
                <a:latin typeface="+mn-lt"/>
                <a:ea typeface="Arial Unicode MS" pitchFamily="34" charset="-128"/>
                <a:cs typeface="Arial Unicode MS" pitchFamily="34" charset="-128"/>
              </a:rPr>
              <a:t>to</a:t>
            </a:r>
            <a:r>
              <a:rPr lang="de-DE" sz="1200" kern="0" dirty="0">
                <a:latin typeface="+mn-lt"/>
                <a:ea typeface="Arial Unicode MS" pitchFamily="34" charset="-128"/>
                <a:cs typeface="Arial Unicode MS" pitchFamily="34" charset="-128"/>
              </a:rPr>
              <a:t> </a:t>
            </a:r>
            <a:r>
              <a:rPr lang="de-DE" sz="1200" kern="0" dirty="0" err="1">
                <a:latin typeface="+mn-lt"/>
                <a:ea typeface="Arial Unicode MS" pitchFamily="34" charset="-128"/>
                <a:cs typeface="Arial Unicode MS" pitchFamily="34" charset="-128"/>
              </a:rPr>
              <a:t>the</a:t>
            </a:r>
            <a:r>
              <a:rPr lang="de-DE" sz="1200" kern="0" dirty="0">
                <a:latin typeface="+mn-lt"/>
                <a:ea typeface="Arial Unicode MS" pitchFamily="34" charset="-128"/>
                <a:cs typeface="Arial Unicode MS" pitchFamily="34" charset="-128"/>
              </a:rPr>
              <a:t> time </a:t>
            </a:r>
            <a:r>
              <a:rPr lang="de-DE" sz="1200" kern="0" dirty="0" err="1">
                <a:latin typeface="+mn-lt"/>
                <a:ea typeface="Arial Unicode MS" pitchFamily="34" charset="-128"/>
                <a:cs typeface="Arial Unicode MS" pitchFamily="34" charset="-128"/>
              </a:rPr>
              <a:t>point</a:t>
            </a:r>
            <a:r>
              <a:rPr lang="de-DE" sz="1200" kern="0" dirty="0">
                <a:latin typeface="+mn-lt"/>
                <a:ea typeface="Arial Unicode MS" pitchFamily="34" charset="-128"/>
                <a:cs typeface="Arial Unicode MS" pitchFamily="34" charset="-128"/>
              </a:rPr>
              <a:t> </a:t>
            </a:r>
            <a:r>
              <a:rPr lang="de-DE" sz="1200" kern="0" dirty="0" err="1">
                <a:latin typeface="+mn-lt"/>
                <a:ea typeface="Arial Unicode MS" pitchFamily="34" charset="-128"/>
                <a:cs typeface="Arial Unicode MS" pitchFamily="34" charset="-128"/>
              </a:rPr>
              <a:t>currently</a:t>
            </a:r>
            <a:r>
              <a:rPr lang="de-DE" sz="1200" kern="0" dirty="0">
                <a:latin typeface="+mn-lt"/>
                <a:ea typeface="Arial Unicode MS" pitchFamily="34" charset="-128"/>
                <a:cs typeface="Arial Unicode MS" pitchFamily="34" charset="-128"/>
              </a:rPr>
              <a:t> </a:t>
            </a:r>
            <a:r>
              <a:rPr lang="de-DE" sz="1200" kern="0" dirty="0" err="1">
                <a:latin typeface="+mn-lt"/>
                <a:ea typeface="Arial Unicode MS" pitchFamily="34" charset="-128"/>
                <a:cs typeface="Arial Unicode MS" pitchFamily="34" charset="-128"/>
              </a:rPr>
              <a:t>represented</a:t>
            </a:r>
            <a:r>
              <a:rPr lang="de-DE" sz="1200" kern="0" dirty="0">
                <a:latin typeface="+mn-lt"/>
                <a:ea typeface="Arial Unicode MS" pitchFamily="34" charset="-128"/>
                <a:cs typeface="Arial Unicode MS" pitchFamily="34" charset="-128"/>
              </a:rPr>
              <a:t> in </a:t>
            </a:r>
            <a:r>
              <a:rPr lang="de-DE" sz="1200" kern="0" dirty="0" err="1">
                <a:latin typeface="+mn-lt"/>
                <a:ea typeface="Arial Unicode MS" pitchFamily="34" charset="-128"/>
                <a:cs typeface="Arial Unicode MS" pitchFamily="34" charset="-128"/>
              </a:rPr>
              <a:t>the</a:t>
            </a:r>
            <a:r>
              <a:rPr lang="de-DE" sz="1200" kern="0" dirty="0">
                <a:latin typeface="+mn-lt"/>
                <a:ea typeface="Arial Unicode MS" pitchFamily="34" charset="-128"/>
                <a:cs typeface="Arial Unicode MS" pitchFamily="34" charset="-128"/>
              </a:rPr>
              <a:t> </a:t>
            </a:r>
            <a:r>
              <a:rPr lang="de-DE" sz="1200" kern="0" dirty="0" err="1">
                <a:latin typeface="+mn-lt"/>
                <a:ea typeface="Arial Unicode MS" pitchFamily="34" charset="-128"/>
                <a:cs typeface="Arial Unicode MS" pitchFamily="34" charset="-128"/>
              </a:rPr>
              <a:t>video</a:t>
            </a:r>
            <a:r>
              <a:rPr lang="de-DE" sz="1200" kern="0" dirty="0">
                <a:latin typeface="+mn-lt"/>
                <a:ea typeface="Arial Unicode MS" pitchFamily="34" charset="-128"/>
                <a:cs typeface="Arial Unicode MS" pitchFamily="34" charset="-128"/>
              </a:rPr>
              <a:t> </a:t>
            </a:r>
            <a:r>
              <a:rPr lang="de-DE" sz="1200" kern="0" dirty="0" err="1">
                <a:latin typeface="+mn-lt"/>
                <a:ea typeface="Arial Unicode MS" pitchFamily="34" charset="-128"/>
                <a:cs typeface="Arial Unicode MS" pitchFamily="34" charset="-128"/>
              </a:rPr>
              <a:t>window</a:t>
            </a:r>
            <a:r>
              <a:rPr lang="de-DE" sz="1200" kern="0" dirty="0">
                <a:latin typeface="+mn-lt"/>
                <a:ea typeface="Arial Unicode MS" pitchFamily="34" charset="-128"/>
                <a:cs typeface="Arial Unicode MS" pitchFamily="34" charset="-128"/>
              </a:rPr>
              <a:t>.</a:t>
            </a:r>
          </a:p>
          <a:p>
            <a:pPr fontAlgn="base">
              <a:spcBef>
                <a:spcPct val="50000"/>
              </a:spcBef>
              <a:spcAft>
                <a:spcPct val="0"/>
              </a:spcAft>
              <a:buClr>
                <a:srgbClr val="F0AB00"/>
              </a:buClr>
              <a:buSzPct val="80000"/>
            </a:pPr>
            <a:r>
              <a:rPr lang="de-DE" sz="1200" kern="0" dirty="0">
                <a:latin typeface="+mn-lt"/>
                <a:ea typeface="Arial Unicode MS" pitchFamily="34" charset="-128"/>
                <a:cs typeface="Arial Unicode MS" pitchFamily="34" charset="-128"/>
              </a:rPr>
              <a:t>(</a:t>
            </a:r>
            <a:r>
              <a:rPr lang="de-DE" sz="1200" kern="0" dirty="0">
                <a:solidFill>
                  <a:srgbClr val="FF0000"/>
                </a:solidFill>
                <a:latin typeface="+mn-lt"/>
                <a:ea typeface="Arial Unicode MS" pitchFamily="34" charset="-128"/>
                <a:cs typeface="Arial Unicode MS" pitchFamily="34" charset="-128"/>
              </a:rPr>
              <a:t>5</a:t>
            </a:r>
            <a:r>
              <a:rPr lang="de-DE" sz="1200" kern="0" dirty="0">
                <a:latin typeface="+mn-lt"/>
                <a:ea typeface="Arial Unicode MS" pitchFamily="34" charset="-128"/>
                <a:cs typeface="Arial Unicode MS" pitchFamily="34" charset="-128"/>
              </a:rPr>
              <a:t>)</a:t>
            </a:r>
            <a:r>
              <a:rPr lang="de-DE" sz="1200" kern="0" dirty="0">
                <a:solidFill>
                  <a:srgbClr val="FF0000"/>
                </a:solidFill>
                <a:latin typeface="+mn-lt"/>
                <a:ea typeface="Arial Unicode MS" pitchFamily="34" charset="-128"/>
                <a:cs typeface="Arial Unicode MS" pitchFamily="34" charset="-128"/>
              </a:rPr>
              <a:t> </a:t>
            </a:r>
            <a:r>
              <a:rPr lang="de-DE" sz="1200" kern="0" dirty="0">
                <a:latin typeface="+mn-lt"/>
                <a:ea typeface="Arial Unicode MS" pitchFamily="34" charset="-128"/>
                <a:cs typeface="Arial Unicode MS" pitchFamily="34" charset="-128"/>
              </a:rPr>
              <a:t>Click on „Preview“ </a:t>
            </a:r>
            <a:r>
              <a:rPr lang="de-DE" sz="1200" kern="0" dirty="0" err="1">
                <a:latin typeface="+mn-lt"/>
                <a:ea typeface="Arial Unicode MS" pitchFamily="34" charset="-128"/>
                <a:cs typeface="Arial Unicode MS" pitchFamily="34" charset="-128"/>
              </a:rPr>
              <a:t>to</a:t>
            </a:r>
            <a:r>
              <a:rPr lang="de-DE" sz="1200" kern="0" dirty="0">
                <a:latin typeface="+mn-lt"/>
                <a:ea typeface="Arial Unicode MS" pitchFamily="34" charset="-128"/>
                <a:cs typeface="Arial Unicode MS" pitchFamily="34" charset="-128"/>
              </a:rPr>
              <a:t> </a:t>
            </a:r>
            <a:r>
              <a:rPr lang="de-DE" sz="1200" kern="0" dirty="0" err="1">
                <a:latin typeface="+mn-lt"/>
                <a:ea typeface="Arial Unicode MS" pitchFamily="34" charset="-128"/>
                <a:cs typeface="Arial Unicode MS" pitchFamily="34" charset="-128"/>
              </a:rPr>
              <a:t>recouple</a:t>
            </a:r>
            <a:r>
              <a:rPr lang="de-DE" sz="1200" kern="0" dirty="0">
                <a:latin typeface="+mn-lt"/>
                <a:ea typeface="Arial Unicode MS" pitchFamily="34" charset="-128"/>
                <a:cs typeface="Arial Unicode MS" pitchFamily="34" charset="-128"/>
              </a:rPr>
              <a:t> </a:t>
            </a:r>
            <a:r>
              <a:rPr lang="de-DE" sz="1200" kern="0" dirty="0" err="1">
                <a:latin typeface="+mn-lt"/>
                <a:ea typeface="Arial Unicode MS" pitchFamily="34" charset="-128"/>
                <a:cs typeface="Arial Unicode MS" pitchFamily="34" charset="-128"/>
              </a:rPr>
              <a:t>video</a:t>
            </a:r>
            <a:r>
              <a:rPr lang="de-DE" sz="1200" kern="0" dirty="0">
                <a:latin typeface="+mn-lt"/>
                <a:ea typeface="Arial Unicode MS" pitchFamily="34" charset="-128"/>
                <a:cs typeface="Arial Unicode MS" pitchFamily="34" charset="-128"/>
              </a:rPr>
              <a:t> </a:t>
            </a:r>
            <a:r>
              <a:rPr lang="de-DE" sz="1200" kern="0" dirty="0" err="1">
                <a:latin typeface="+mn-lt"/>
                <a:ea typeface="Arial Unicode MS" pitchFamily="34" charset="-128"/>
                <a:cs typeface="Arial Unicode MS" pitchFamily="34" charset="-128"/>
              </a:rPr>
              <a:t>and</a:t>
            </a:r>
            <a:r>
              <a:rPr lang="de-DE" sz="1200" kern="0" dirty="0">
                <a:latin typeface="+mn-lt"/>
                <a:ea typeface="Arial Unicode MS" pitchFamily="34" charset="-128"/>
                <a:cs typeface="Arial Unicode MS" pitchFamily="34" charset="-128"/>
              </a:rPr>
              <a:t> </a:t>
            </a:r>
            <a:r>
              <a:rPr lang="de-DE" sz="1200" kern="0" dirty="0" err="1">
                <a:latin typeface="+mn-lt"/>
                <a:ea typeface="Arial Unicode MS" pitchFamily="34" charset="-128"/>
                <a:cs typeface="Arial Unicode MS" pitchFamily="34" charset="-128"/>
              </a:rPr>
              <a:t>race</a:t>
            </a:r>
            <a:r>
              <a:rPr lang="de-DE" sz="1200" kern="0" dirty="0">
                <a:latin typeface="+mn-lt"/>
                <a:ea typeface="Arial Unicode MS" pitchFamily="34" charset="-128"/>
                <a:cs typeface="Arial Unicode MS" pitchFamily="34" charset="-128"/>
              </a:rPr>
              <a:t> </a:t>
            </a:r>
            <a:r>
              <a:rPr lang="de-DE" sz="1200" kern="0" dirty="0" err="1">
                <a:latin typeface="+mn-lt"/>
                <a:ea typeface="Arial Unicode MS" pitchFamily="34" charset="-128"/>
                <a:cs typeface="Arial Unicode MS" pitchFamily="34" charset="-128"/>
              </a:rPr>
              <a:t>replay</a:t>
            </a:r>
            <a:r>
              <a:rPr lang="de-DE" sz="1200" kern="0" dirty="0">
                <a:latin typeface="+mn-lt"/>
                <a:ea typeface="Arial Unicode MS" pitchFamily="34" charset="-128"/>
                <a:cs typeface="Arial Unicode MS" pitchFamily="34" charset="-128"/>
              </a:rPr>
              <a:t>. Click on „Save“ </a:t>
            </a:r>
            <a:r>
              <a:rPr lang="de-DE" sz="1200" kern="0" dirty="0" err="1">
                <a:latin typeface="+mn-lt"/>
                <a:ea typeface="Arial Unicode MS" pitchFamily="34" charset="-128"/>
                <a:cs typeface="Arial Unicode MS" pitchFamily="34" charset="-128"/>
              </a:rPr>
              <a:t>to</a:t>
            </a:r>
            <a:r>
              <a:rPr lang="de-DE" sz="1200" kern="0" dirty="0">
                <a:latin typeface="+mn-lt"/>
                <a:ea typeface="Arial Unicode MS" pitchFamily="34" charset="-128"/>
                <a:cs typeface="Arial Unicode MS" pitchFamily="34" charset="-128"/>
              </a:rPr>
              <a:t> </a:t>
            </a:r>
            <a:r>
              <a:rPr lang="de-DE" sz="1200" kern="0" dirty="0" err="1">
                <a:latin typeface="+mn-lt"/>
                <a:ea typeface="Arial Unicode MS" pitchFamily="34" charset="-128"/>
                <a:cs typeface="Arial Unicode MS" pitchFamily="34" charset="-128"/>
              </a:rPr>
              <a:t>store</a:t>
            </a:r>
            <a:r>
              <a:rPr lang="de-DE" sz="1200" kern="0" dirty="0">
                <a:latin typeface="+mn-lt"/>
                <a:ea typeface="Arial Unicode MS" pitchFamily="34" charset="-128"/>
                <a:cs typeface="Arial Unicode MS" pitchFamily="34" charset="-128"/>
              </a:rPr>
              <a:t> </a:t>
            </a:r>
            <a:r>
              <a:rPr lang="de-DE" sz="1200" kern="0" dirty="0" err="1">
                <a:latin typeface="+mn-lt"/>
                <a:ea typeface="Arial Unicode MS" pitchFamily="34" charset="-128"/>
                <a:cs typeface="Arial Unicode MS" pitchFamily="34" charset="-128"/>
              </a:rPr>
              <a:t>the</a:t>
            </a:r>
            <a:r>
              <a:rPr lang="de-DE" sz="1200" kern="0" dirty="0">
                <a:latin typeface="+mn-lt"/>
                <a:ea typeface="Arial Unicode MS" pitchFamily="34" charset="-128"/>
                <a:cs typeface="Arial Unicode MS" pitchFamily="34" charset="-128"/>
              </a:rPr>
              <a:t> </a:t>
            </a:r>
            <a:r>
              <a:rPr lang="de-DE" sz="1200" kern="0" dirty="0" err="1">
                <a:latin typeface="+mn-lt"/>
                <a:ea typeface="Arial Unicode MS" pitchFamily="34" charset="-128"/>
                <a:cs typeface="Arial Unicode MS" pitchFamily="34" charset="-128"/>
              </a:rPr>
              <a:t>change</a:t>
            </a:r>
            <a:r>
              <a:rPr lang="de-DE" sz="1200" kern="0" dirty="0">
                <a:latin typeface="+mn-lt"/>
                <a:ea typeface="Arial Unicode MS" pitchFamily="34" charset="-128"/>
                <a:cs typeface="Arial Unicode MS" pitchFamily="34" charset="-128"/>
              </a:rPr>
              <a:t> </a:t>
            </a:r>
            <a:r>
              <a:rPr lang="de-DE" sz="1200" kern="0" dirty="0" err="1">
                <a:latin typeface="+mn-lt"/>
                <a:ea typeface="Arial Unicode MS" pitchFamily="34" charset="-128"/>
                <a:cs typeface="Arial Unicode MS" pitchFamily="34" charset="-128"/>
              </a:rPr>
              <a:t>to</a:t>
            </a:r>
            <a:r>
              <a:rPr lang="de-DE" sz="1200" kern="0" dirty="0">
                <a:latin typeface="+mn-lt"/>
                <a:ea typeface="Arial Unicode MS" pitchFamily="34" charset="-128"/>
                <a:cs typeface="Arial Unicode MS" pitchFamily="34" charset="-128"/>
              </a:rPr>
              <a:t> </a:t>
            </a:r>
            <a:r>
              <a:rPr lang="de-DE" sz="1200" kern="0" dirty="0" err="1">
                <a:latin typeface="+mn-lt"/>
                <a:ea typeface="Arial Unicode MS" pitchFamily="34" charset="-128"/>
                <a:cs typeface="Arial Unicode MS" pitchFamily="34" charset="-128"/>
              </a:rPr>
              <a:t>the</a:t>
            </a:r>
            <a:r>
              <a:rPr lang="de-DE" sz="1200" kern="0" dirty="0">
                <a:latin typeface="+mn-lt"/>
                <a:ea typeface="Arial Unicode MS" pitchFamily="34" charset="-128"/>
                <a:cs typeface="Arial Unicode MS" pitchFamily="34" charset="-128"/>
              </a:rPr>
              <a:t> </a:t>
            </a:r>
            <a:r>
              <a:rPr lang="de-DE" sz="1200" kern="0" dirty="0" err="1">
                <a:latin typeface="+mn-lt"/>
                <a:ea typeface="Arial Unicode MS" pitchFamily="34" charset="-128"/>
                <a:cs typeface="Arial Unicode MS" pitchFamily="34" charset="-128"/>
              </a:rPr>
              <a:t>database</a:t>
            </a:r>
            <a:r>
              <a:rPr lang="de-DE" sz="1200" kern="0" dirty="0">
                <a:latin typeface="+mn-lt"/>
                <a:ea typeface="Arial Unicode MS" pitchFamily="34" charset="-128"/>
                <a:cs typeface="Arial Unicode MS" pitchFamily="34" charset="-128"/>
              </a:rPr>
              <a:t>.</a:t>
            </a:r>
          </a:p>
        </p:txBody>
      </p:sp>
      <p:sp>
        <p:nvSpPr>
          <p:cNvPr id="39" name="Oval 38"/>
          <p:cNvSpPr/>
          <p:nvPr/>
        </p:nvSpPr>
        <p:spPr bwMode="gray">
          <a:xfrm>
            <a:off x="4477141" y="5075867"/>
            <a:ext cx="253120" cy="225197"/>
          </a:xfrm>
          <a:prstGeom prst="ellipse">
            <a:avLst/>
          </a:prstGeom>
          <a:noFill/>
          <a:ln w="190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cxnSp>
        <p:nvCxnSpPr>
          <p:cNvPr id="42" name="Curved Connector 41"/>
          <p:cNvCxnSpPr/>
          <p:nvPr/>
        </p:nvCxnSpPr>
        <p:spPr>
          <a:xfrm rot="10800000" flipV="1">
            <a:off x="898970" y="5349733"/>
            <a:ext cx="3511349" cy="2"/>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4640721" y="5196744"/>
            <a:ext cx="483151" cy="307777"/>
          </a:xfrm>
          <a:prstGeom prst="rect">
            <a:avLst/>
          </a:prstGeom>
        </p:spPr>
        <p:txBody>
          <a:bodyPr wrap="square">
            <a:spAutoFit/>
          </a:bodyPr>
          <a:lstStyle/>
          <a:p>
            <a:pPr fontAlgn="base">
              <a:spcBef>
                <a:spcPct val="50000"/>
              </a:spcBef>
              <a:spcAft>
                <a:spcPct val="0"/>
              </a:spcAft>
              <a:buClr>
                <a:srgbClr val="F0AB00"/>
              </a:buClr>
              <a:buSzPct val="80000"/>
            </a:pPr>
            <a:r>
              <a:rPr lang="de-DE" sz="1400" b="1" kern="0" dirty="0">
                <a:solidFill>
                  <a:srgbClr val="FF0000"/>
                </a:solidFill>
                <a:ea typeface="Arial Unicode MS" pitchFamily="34" charset="-128"/>
                <a:cs typeface="Arial Unicode MS" pitchFamily="34" charset="-128"/>
              </a:rPr>
              <a:t>(4)</a:t>
            </a:r>
          </a:p>
        </p:txBody>
      </p:sp>
      <p:sp>
        <p:nvSpPr>
          <p:cNvPr id="52" name="Oval 51"/>
          <p:cNvSpPr/>
          <p:nvPr/>
        </p:nvSpPr>
        <p:spPr bwMode="gray">
          <a:xfrm>
            <a:off x="648830" y="5076932"/>
            <a:ext cx="253120" cy="225197"/>
          </a:xfrm>
          <a:prstGeom prst="ellipse">
            <a:avLst/>
          </a:prstGeom>
          <a:noFill/>
          <a:ln w="190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53" name="Oval 52"/>
          <p:cNvSpPr/>
          <p:nvPr/>
        </p:nvSpPr>
        <p:spPr bwMode="gray">
          <a:xfrm>
            <a:off x="395710" y="4013199"/>
            <a:ext cx="253120" cy="225197"/>
          </a:xfrm>
          <a:prstGeom prst="ellipse">
            <a:avLst/>
          </a:prstGeom>
          <a:noFill/>
          <a:ln w="190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5316536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err="1"/>
              <a:t>Adding</a:t>
            </a:r>
            <a:r>
              <a:rPr lang="de-DE" dirty="0"/>
              <a:t> Video Playback </a:t>
            </a:r>
            <a:r>
              <a:rPr lang="de-DE" dirty="0" err="1"/>
              <a:t>to</a:t>
            </a:r>
            <a:r>
              <a:rPr lang="de-DE" dirty="0"/>
              <a:t> a </a:t>
            </a:r>
            <a:r>
              <a:rPr lang="de-DE" dirty="0" err="1"/>
              <a:t>Race</a:t>
            </a:r>
            <a:r>
              <a:rPr lang="de-DE" dirty="0"/>
              <a:t> Replay 3/3</a:t>
            </a:r>
          </a:p>
        </p:txBody>
      </p:sp>
      <p:sp>
        <p:nvSpPr>
          <p:cNvPr id="22" name="Text Placeholder 2"/>
          <p:cNvSpPr>
            <a:spLocks noGrp="1"/>
          </p:cNvSpPr>
          <p:nvPr>
            <p:ph type="body" sz="quarter" idx="10"/>
          </p:nvPr>
        </p:nvSpPr>
        <p:spPr>
          <a:xfrm>
            <a:off x="324000" y="1692000"/>
            <a:ext cx="8494714" cy="4990154"/>
          </a:xfrm>
        </p:spPr>
        <p:txBody>
          <a:bodyPr/>
          <a:lstStyle/>
          <a:p>
            <a:r>
              <a:rPr lang="en-US" dirty="0">
                <a:sym typeface="Wingdings" panose="05000000000000000000" pitchFamily="2" charset="2"/>
              </a:rPr>
              <a:t>Further explanations and helpful tips:</a:t>
            </a:r>
          </a:p>
          <a:p>
            <a:pPr lvl="1"/>
            <a:r>
              <a:rPr lang="en-US" dirty="0">
                <a:sym typeface="Wingdings" panose="05000000000000000000" pitchFamily="2" charset="2"/>
              </a:rPr>
              <a:t>Choose easily identifiable events such as the start of the race or a mark rounding and match their time.</a:t>
            </a:r>
          </a:p>
          <a:p>
            <a:pPr lvl="1"/>
            <a:endParaRPr lang="en-US" dirty="0">
              <a:sym typeface="Wingdings" panose="05000000000000000000" pitchFamily="2" charset="2"/>
            </a:endParaRPr>
          </a:p>
          <a:p>
            <a:pPr lvl="1"/>
            <a:endParaRPr lang="en-US" dirty="0">
              <a:sym typeface="Wingdings" panose="05000000000000000000" pitchFamily="2" charset="2"/>
            </a:endParaRPr>
          </a:p>
          <a:p>
            <a:pPr lvl="1"/>
            <a:endParaRPr lang="en-US" dirty="0">
              <a:sym typeface="Wingdings" panose="05000000000000000000" pitchFamily="2" charset="2"/>
            </a:endParaRPr>
          </a:p>
          <a:p>
            <a:pPr lvl="1"/>
            <a:endParaRPr lang="en-US" dirty="0">
              <a:sym typeface="Wingdings" panose="05000000000000000000" pitchFamily="2" charset="2"/>
            </a:endParaRPr>
          </a:p>
          <a:p>
            <a:pPr lvl="1"/>
            <a:endParaRPr lang="en-US" dirty="0">
              <a:sym typeface="Wingdings" panose="05000000000000000000" pitchFamily="2" charset="2"/>
            </a:endParaRPr>
          </a:p>
          <a:p>
            <a:pPr marL="0" lvl="1" indent="0">
              <a:buNone/>
            </a:pPr>
            <a:endParaRPr lang="en-US" dirty="0">
              <a:sym typeface="Wingdings" panose="05000000000000000000" pitchFamily="2" charset="2"/>
            </a:endParaRPr>
          </a:p>
          <a:p>
            <a:pPr marL="0" lvl="1" indent="0">
              <a:buNone/>
            </a:pPr>
            <a:endParaRPr lang="en-US" dirty="0">
              <a:sym typeface="Wingdings" panose="05000000000000000000" pitchFamily="2" charset="2"/>
            </a:endParaRPr>
          </a:p>
          <a:p>
            <a:pPr lvl="1"/>
            <a:r>
              <a:rPr lang="en-US" dirty="0">
                <a:sym typeface="Wingdings" panose="05000000000000000000" pitchFamily="2" charset="2"/>
              </a:rPr>
              <a:t>To enable exact matching of video material and race replay, use the time adjustment buttons in the video window.</a:t>
            </a:r>
          </a:p>
          <a:p>
            <a:pPr lvl="1"/>
            <a:endParaRPr lang="en-US" dirty="0">
              <a:sym typeface="Wingdings" panose="05000000000000000000" pitchFamily="2" charset="2"/>
            </a:endParaRPr>
          </a:p>
          <a:p>
            <a:pPr lvl="1"/>
            <a:endParaRPr lang="en-US" dirty="0">
              <a:sym typeface="Wingdings" panose="05000000000000000000" pitchFamily="2" charset="2"/>
            </a:endParaRPr>
          </a:p>
          <a:p>
            <a:pPr lvl="1"/>
            <a:endParaRPr lang="en-US" dirty="0">
              <a:sym typeface="Wingdings" panose="05000000000000000000" pitchFamily="2" charset="2"/>
            </a:endParaRPr>
          </a:p>
        </p:txBody>
      </p:sp>
      <p:pic>
        <p:nvPicPr>
          <p:cNvPr id="7" name="Picture 6"/>
          <p:cNvPicPr>
            <a:picLocks noChangeAspect="1"/>
          </p:cNvPicPr>
          <p:nvPr/>
        </p:nvPicPr>
        <p:blipFill>
          <a:blip r:embed="rId2"/>
          <a:stretch>
            <a:fillRect/>
          </a:stretch>
        </p:blipFill>
        <p:spPr>
          <a:xfrm>
            <a:off x="465861" y="5857512"/>
            <a:ext cx="3076575" cy="457200"/>
          </a:xfrm>
          <a:prstGeom prst="rect">
            <a:avLst/>
          </a:prstGeom>
        </p:spPr>
      </p:pic>
      <p:pic>
        <p:nvPicPr>
          <p:cNvPr id="8" name="Picture 7"/>
          <p:cNvPicPr>
            <a:picLocks noChangeAspect="1"/>
          </p:cNvPicPr>
          <p:nvPr/>
        </p:nvPicPr>
        <p:blipFill>
          <a:blip r:embed="rId3"/>
          <a:stretch>
            <a:fillRect/>
          </a:stretch>
        </p:blipFill>
        <p:spPr>
          <a:xfrm>
            <a:off x="4618988" y="2907028"/>
            <a:ext cx="3025826" cy="1768584"/>
          </a:xfrm>
          <a:prstGeom prst="rect">
            <a:avLst/>
          </a:prstGeom>
        </p:spPr>
      </p:pic>
      <p:pic>
        <p:nvPicPr>
          <p:cNvPr id="9" name="Picture 8"/>
          <p:cNvPicPr>
            <a:picLocks noChangeAspect="1"/>
          </p:cNvPicPr>
          <p:nvPr/>
        </p:nvPicPr>
        <p:blipFill>
          <a:blip r:embed="rId4"/>
          <a:stretch>
            <a:fillRect/>
          </a:stretch>
        </p:blipFill>
        <p:spPr>
          <a:xfrm>
            <a:off x="465861" y="2907028"/>
            <a:ext cx="3171838" cy="1770624"/>
          </a:xfrm>
          <a:prstGeom prst="rect">
            <a:avLst/>
          </a:prstGeom>
        </p:spPr>
      </p:pic>
      <p:sp>
        <p:nvSpPr>
          <p:cNvPr id="10" name="Left-Right Arrow 9"/>
          <p:cNvSpPr/>
          <p:nvPr/>
        </p:nvSpPr>
        <p:spPr bwMode="gray">
          <a:xfrm>
            <a:off x="3773021" y="3649725"/>
            <a:ext cx="710644" cy="283189"/>
          </a:xfrm>
          <a:prstGeom prst="leftRightArrow">
            <a:avLst/>
          </a:prstGeom>
          <a:solidFill>
            <a:schemeClr val="accent1"/>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0206917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Configuring Your Regatta</a:t>
            </a:r>
            <a:endParaRPr lang="de-DE" dirty="0"/>
          </a:p>
        </p:txBody>
      </p:sp>
      <p:pic>
        <p:nvPicPr>
          <p:cNvPr id="4" name="Picture 3"/>
          <p:cNvPicPr>
            <a:picLocks noChangeAspect="1"/>
          </p:cNvPicPr>
          <p:nvPr/>
        </p:nvPicPr>
        <p:blipFill>
          <a:blip r:embed="rId2"/>
          <a:stretch>
            <a:fillRect/>
          </a:stretch>
        </p:blipFill>
        <p:spPr>
          <a:xfrm>
            <a:off x="3116192" y="1362787"/>
            <a:ext cx="5701527" cy="1941395"/>
          </a:xfrm>
          <a:prstGeom prst="rect">
            <a:avLst/>
          </a:prstGeom>
        </p:spPr>
      </p:pic>
      <p:sp>
        <p:nvSpPr>
          <p:cNvPr id="24" name="Oval 23"/>
          <p:cNvSpPr/>
          <p:nvPr/>
        </p:nvSpPr>
        <p:spPr bwMode="gray">
          <a:xfrm>
            <a:off x="5435913" y="1924167"/>
            <a:ext cx="168293" cy="170784"/>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15" name="Picture 14"/>
          <p:cNvPicPr>
            <a:picLocks noChangeAspect="1"/>
          </p:cNvPicPr>
          <p:nvPr/>
        </p:nvPicPr>
        <p:blipFill>
          <a:blip r:embed="rId3"/>
          <a:stretch>
            <a:fillRect/>
          </a:stretch>
        </p:blipFill>
        <p:spPr>
          <a:xfrm>
            <a:off x="2824864" y="3389574"/>
            <a:ext cx="2987244" cy="1988563"/>
          </a:xfrm>
          <a:prstGeom prst="rect">
            <a:avLst/>
          </a:prstGeom>
        </p:spPr>
      </p:pic>
      <p:cxnSp>
        <p:nvCxnSpPr>
          <p:cNvPr id="11" name="Curved Connector 10"/>
          <p:cNvCxnSpPr>
            <a:stCxn id="24" idx="4"/>
            <a:endCxn id="15" idx="0"/>
          </p:cNvCxnSpPr>
          <p:nvPr/>
        </p:nvCxnSpPr>
        <p:spPr>
          <a:xfrm rot="5400000">
            <a:off x="4271962" y="2141475"/>
            <a:ext cx="1294623" cy="1201574"/>
          </a:xfrm>
          <a:prstGeom prst="curvedConnector3">
            <a:avLst>
              <a:gd name="adj1" fmla="val 50000"/>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p:nvPr>
        </p:nvSpPr>
        <p:spPr>
          <a:xfrm>
            <a:off x="324000" y="1692000"/>
            <a:ext cx="8494714" cy="3831818"/>
          </a:xfrm>
        </p:spPr>
        <p:txBody>
          <a:bodyPr/>
          <a:lstStyle/>
          <a:p>
            <a:r>
              <a:rPr lang="en-US" dirty="0">
                <a:sym typeface="Wingdings" panose="05000000000000000000" pitchFamily="2" charset="2"/>
              </a:rPr>
              <a:t>Set dates, course area</a:t>
            </a:r>
            <a:br>
              <a:rPr lang="en-US" dirty="0">
                <a:sym typeface="Wingdings" panose="05000000000000000000" pitchFamily="2" charset="2"/>
              </a:rPr>
            </a:br>
            <a:r>
              <a:rPr lang="en-US" dirty="0">
                <a:sym typeface="Wingdings" panose="05000000000000000000" pitchFamily="2" charset="2"/>
              </a:rPr>
              <a:t>and series configuration</a:t>
            </a:r>
          </a:p>
          <a:p>
            <a:pPr lvl="1"/>
            <a:r>
              <a:rPr lang="en-US" dirty="0">
                <a:sym typeface="Wingdings" panose="05000000000000000000" pitchFamily="2" charset="2"/>
              </a:rPr>
              <a:t>Use “Add Series” for split-fleet</a:t>
            </a:r>
            <a:br>
              <a:rPr lang="en-US" dirty="0">
                <a:sym typeface="Wingdings" panose="05000000000000000000" pitchFamily="2" charset="2"/>
              </a:rPr>
            </a:br>
            <a:r>
              <a:rPr lang="en-US" dirty="0">
                <a:sym typeface="Wingdings" panose="05000000000000000000" pitchFamily="2" charset="2"/>
              </a:rPr>
              <a:t>set-ups</a:t>
            </a:r>
          </a:p>
          <a:p>
            <a:pPr lvl="1"/>
            <a:r>
              <a:rPr lang="en-US" dirty="0">
                <a:sym typeface="Wingdings" panose="05000000000000000000" pitchFamily="2" charset="2"/>
              </a:rPr>
              <a:t>Configure series scoring options</a:t>
            </a:r>
          </a:p>
          <a:p>
            <a:pPr lvl="1"/>
            <a:r>
              <a:rPr lang="en-US" dirty="0">
                <a:sym typeface="Wingdings" panose="05000000000000000000" pitchFamily="2" charset="2"/>
              </a:rPr>
              <a:t>Define fleets</a:t>
            </a:r>
          </a:p>
          <a:p>
            <a:pPr lvl="1"/>
            <a:r>
              <a:rPr lang="en-US" dirty="0">
                <a:sym typeface="Wingdings" panose="05000000000000000000" pitchFamily="2" charset="2"/>
              </a:rPr>
              <a:t>Use “Rank” 0 for</a:t>
            </a:r>
            <a:br>
              <a:rPr lang="en-US" dirty="0">
                <a:sym typeface="Wingdings" panose="05000000000000000000" pitchFamily="2" charset="2"/>
              </a:rPr>
            </a:br>
            <a:r>
              <a:rPr lang="en-US" dirty="0">
                <a:sym typeface="Wingdings" panose="05000000000000000000" pitchFamily="2" charset="2"/>
              </a:rPr>
              <a:t>qualification series</a:t>
            </a:r>
            <a:br>
              <a:rPr lang="en-US" dirty="0">
                <a:sym typeface="Wingdings" panose="05000000000000000000" pitchFamily="2" charset="2"/>
              </a:rPr>
            </a:br>
            <a:r>
              <a:rPr lang="en-US" dirty="0">
                <a:sym typeface="Wingdings" panose="05000000000000000000" pitchFamily="2" charset="2"/>
              </a:rPr>
              <a:t>(Yellow/Blue/… fleets)</a:t>
            </a:r>
          </a:p>
          <a:p>
            <a:pPr lvl="1"/>
            <a:r>
              <a:rPr lang="en-US" dirty="0">
                <a:sym typeface="Wingdings" panose="05000000000000000000" pitchFamily="2" charset="2"/>
              </a:rPr>
              <a:t>Use 1, 2, … for Gold,</a:t>
            </a:r>
            <a:br>
              <a:rPr lang="en-US" dirty="0">
                <a:sym typeface="Wingdings" panose="05000000000000000000" pitchFamily="2" charset="2"/>
              </a:rPr>
            </a:br>
            <a:r>
              <a:rPr lang="en-US" dirty="0">
                <a:sym typeface="Wingdings" panose="05000000000000000000" pitchFamily="2" charset="2"/>
              </a:rPr>
              <a:t>Silver, … fleets</a:t>
            </a:r>
          </a:p>
        </p:txBody>
      </p:sp>
      <p:pic>
        <p:nvPicPr>
          <p:cNvPr id="20" name="Picture 19"/>
          <p:cNvPicPr>
            <a:picLocks noChangeAspect="1"/>
          </p:cNvPicPr>
          <p:nvPr/>
        </p:nvPicPr>
        <p:blipFill>
          <a:blip r:embed="rId4"/>
          <a:stretch>
            <a:fillRect/>
          </a:stretch>
        </p:blipFill>
        <p:spPr>
          <a:xfrm>
            <a:off x="5422810" y="4383855"/>
            <a:ext cx="3266138" cy="2085888"/>
          </a:xfrm>
          <a:prstGeom prst="rect">
            <a:avLst/>
          </a:prstGeom>
        </p:spPr>
      </p:pic>
      <p:sp>
        <p:nvSpPr>
          <p:cNvPr id="12" name="Oval 11"/>
          <p:cNvSpPr/>
          <p:nvPr/>
        </p:nvSpPr>
        <p:spPr bwMode="gray">
          <a:xfrm>
            <a:off x="2824864" y="4886150"/>
            <a:ext cx="524196" cy="115606"/>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cxnSp>
        <p:nvCxnSpPr>
          <p:cNvPr id="13" name="Curved Connector 12"/>
          <p:cNvCxnSpPr>
            <a:stCxn id="12" idx="6"/>
          </p:cNvCxnSpPr>
          <p:nvPr/>
        </p:nvCxnSpPr>
        <p:spPr>
          <a:xfrm flipV="1">
            <a:off x="3349060" y="4667369"/>
            <a:ext cx="2121306" cy="276584"/>
          </a:xfrm>
          <a:prstGeom prst="curvedConnector3">
            <a:avLst>
              <a:gd name="adj1" fmla="val 50000"/>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26726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Configuring Your Regatta – Options for Race Manager App</a:t>
            </a:r>
            <a:endParaRPr lang="de-DE" dirty="0"/>
          </a:p>
        </p:txBody>
      </p:sp>
      <p:pic>
        <p:nvPicPr>
          <p:cNvPr id="15" name="Picture 14"/>
          <p:cNvPicPr>
            <a:picLocks noChangeAspect="1"/>
          </p:cNvPicPr>
          <p:nvPr/>
        </p:nvPicPr>
        <p:blipFill>
          <a:blip r:embed="rId2"/>
          <a:stretch>
            <a:fillRect/>
          </a:stretch>
        </p:blipFill>
        <p:spPr>
          <a:xfrm>
            <a:off x="4007726" y="1375651"/>
            <a:ext cx="2987244" cy="1988563"/>
          </a:xfrm>
          <a:prstGeom prst="rect">
            <a:avLst/>
          </a:prstGeom>
        </p:spPr>
      </p:pic>
      <p:sp>
        <p:nvSpPr>
          <p:cNvPr id="3" name="Text Placeholder 2"/>
          <p:cNvSpPr>
            <a:spLocks noGrp="1"/>
          </p:cNvSpPr>
          <p:nvPr>
            <p:ph type="body" sz="quarter" idx="10"/>
          </p:nvPr>
        </p:nvSpPr>
        <p:spPr>
          <a:xfrm>
            <a:off x="324000" y="1692000"/>
            <a:ext cx="8494714" cy="3831818"/>
          </a:xfrm>
        </p:spPr>
        <p:txBody>
          <a:bodyPr/>
          <a:lstStyle/>
          <a:p>
            <a:r>
              <a:rPr lang="en-US" dirty="0">
                <a:sym typeface="Wingdings" panose="05000000000000000000" pitchFamily="2" charset="2"/>
              </a:rPr>
              <a:t>For non-default (P/I/Z/Black) start</a:t>
            </a:r>
            <a:br>
              <a:rPr lang="en-US" dirty="0">
                <a:sym typeface="Wingdings" panose="05000000000000000000" pitchFamily="2" charset="2"/>
              </a:rPr>
            </a:br>
            <a:r>
              <a:rPr lang="en-US" dirty="0">
                <a:sym typeface="Wingdings" panose="05000000000000000000" pitchFamily="2" charset="2"/>
              </a:rPr>
              <a:t>mode flags, change configuration</a:t>
            </a:r>
          </a:p>
          <a:p>
            <a:pPr lvl="1"/>
            <a:r>
              <a:rPr lang="en-US" dirty="0">
                <a:sym typeface="Wingdings" panose="05000000000000000000" pitchFamily="2" charset="2"/>
              </a:rPr>
              <a:t>Choose how courses shall be</a:t>
            </a:r>
            <a:br>
              <a:rPr lang="en-US" dirty="0">
                <a:sym typeface="Wingdings" panose="05000000000000000000" pitchFamily="2" charset="2"/>
              </a:rPr>
            </a:br>
            <a:r>
              <a:rPr lang="en-US" dirty="0">
                <a:sym typeface="Wingdings" panose="05000000000000000000" pitchFamily="2" charset="2"/>
              </a:rPr>
              <a:t>designed in the app</a:t>
            </a:r>
          </a:p>
          <a:p>
            <a:pPr lvl="1"/>
            <a:r>
              <a:rPr lang="en-US" dirty="0">
                <a:sym typeface="Wingdings" panose="05000000000000000000" pitchFamily="2" charset="2"/>
              </a:rPr>
              <a:t>Enable start procedure(s)</a:t>
            </a:r>
          </a:p>
          <a:p>
            <a:pPr lvl="1"/>
            <a:r>
              <a:rPr lang="en-US" dirty="0">
                <a:sym typeface="Wingdings" panose="05000000000000000000" pitchFamily="2" charset="2"/>
              </a:rPr>
              <a:t>Activate/Disable individual recall</a:t>
            </a:r>
            <a:br>
              <a:rPr lang="en-US" dirty="0">
                <a:sym typeface="Wingdings" panose="05000000000000000000" pitchFamily="2" charset="2"/>
              </a:rPr>
            </a:br>
            <a:r>
              <a:rPr lang="en-US" dirty="0">
                <a:sym typeface="Wingdings" panose="05000000000000000000" pitchFamily="2" charset="2"/>
              </a:rPr>
              <a:t>(X will or will not be offered in app)</a:t>
            </a:r>
          </a:p>
          <a:p>
            <a:pPr lvl="1"/>
            <a:r>
              <a:rPr lang="en-US" dirty="0">
                <a:sym typeface="Wingdings" panose="05000000000000000000" pitchFamily="2" charset="2"/>
              </a:rPr>
              <a:t>Choose specific start mode flags, such as “U”</a:t>
            </a:r>
          </a:p>
          <a:p>
            <a:r>
              <a:rPr lang="en-US" dirty="0">
                <a:sym typeface="Wingdings" panose="05000000000000000000" pitchFamily="2" charset="2"/>
              </a:rPr>
              <a:t>Set cross-regatta defaults in “Device Configuration”</a:t>
            </a:r>
          </a:p>
        </p:txBody>
      </p:sp>
      <p:sp>
        <p:nvSpPr>
          <p:cNvPr id="12" name="Oval 11"/>
          <p:cNvSpPr/>
          <p:nvPr/>
        </p:nvSpPr>
        <p:spPr bwMode="gray">
          <a:xfrm>
            <a:off x="4007726" y="2574907"/>
            <a:ext cx="1063548" cy="151464"/>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cxnSp>
        <p:nvCxnSpPr>
          <p:cNvPr id="13" name="Curved Connector 12"/>
          <p:cNvCxnSpPr>
            <a:stCxn id="12" idx="4"/>
            <a:endCxn id="6" idx="1"/>
          </p:cNvCxnSpPr>
          <p:nvPr/>
        </p:nvCxnSpPr>
        <p:spPr>
          <a:xfrm rot="16200000" flipH="1">
            <a:off x="3937671" y="3328200"/>
            <a:ext cx="2165507" cy="961848"/>
          </a:xfrm>
          <a:prstGeom prst="curvedConnector2">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stretch>
            <a:fillRect/>
          </a:stretch>
        </p:blipFill>
        <p:spPr>
          <a:xfrm>
            <a:off x="5501348" y="3421991"/>
            <a:ext cx="2714790" cy="2939773"/>
          </a:xfrm>
          <a:prstGeom prst="rect">
            <a:avLst/>
          </a:prstGeom>
        </p:spPr>
      </p:pic>
      <p:pic>
        <p:nvPicPr>
          <p:cNvPr id="9" name="Picture 8"/>
          <p:cNvPicPr>
            <a:picLocks noChangeAspect="1"/>
          </p:cNvPicPr>
          <p:nvPr/>
        </p:nvPicPr>
        <p:blipFill>
          <a:blip r:embed="rId4"/>
          <a:stretch>
            <a:fillRect/>
          </a:stretch>
        </p:blipFill>
        <p:spPr>
          <a:xfrm>
            <a:off x="510113" y="4707161"/>
            <a:ext cx="3018461" cy="1520752"/>
          </a:xfrm>
          <a:prstGeom prst="rect">
            <a:avLst/>
          </a:prstGeom>
        </p:spPr>
      </p:pic>
      <p:sp>
        <p:nvSpPr>
          <p:cNvPr id="16" name="Oval 15"/>
          <p:cNvSpPr/>
          <p:nvPr/>
        </p:nvSpPr>
        <p:spPr bwMode="gray">
          <a:xfrm>
            <a:off x="1612581" y="5789330"/>
            <a:ext cx="1282084" cy="190733"/>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cxnSp>
        <p:nvCxnSpPr>
          <p:cNvPr id="17" name="Curved Connector 16"/>
          <p:cNvCxnSpPr/>
          <p:nvPr/>
        </p:nvCxnSpPr>
        <p:spPr>
          <a:xfrm flipV="1">
            <a:off x="2718296" y="5250788"/>
            <a:ext cx="2783052" cy="637219"/>
          </a:xfrm>
          <a:prstGeom prst="curvedConnector3">
            <a:avLst>
              <a:gd name="adj1" fmla="val 50000"/>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69660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 Import from External Regatta Management System</a:t>
            </a:r>
            <a:endParaRPr lang="de-DE" dirty="0"/>
          </a:p>
        </p:txBody>
      </p:sp>
      <p:sp>
        <p:nvSpPr>
          <p:cNvPr id="3" name="Text Placeholder 2"/>
          <p:cNvSpPr>
            <a:spLocks noGrp="1"/>
          </p:cNvSpPr>
          <p:nvPr>
            <p:ph type="body" sz="quarter" idx="10"/>
          </p:nvPr>
        </p:nvSpPr>
        <p:spPr>
          <a:xfrm>
            <a:off x="324000" y="1682194"/>
            <a:ext cx="8494714" cy="3831818"/>
          </a:xfrm>
        </p:spPr>
        <p:txBody>
          <a:bodyPr/>
          <a:lstStyle/>
          <a:p>
            <a:br>
              <a:rPr lang="en-US" dirty="0">
                <a:sym typeface="Wingdings" panose="05000000000000000000" pitchFamily="2" charset="2"/>
              </a:rPr>
            </a:br>
            <a:br>
              <a:rPr lang="en-US" dirty="0">
                <a:sym typeface="Wingdings" panose="05000000000000000000" pitchFamily="2" charset="2"/>
              </a:rPr>
            </a:br>
            <a:br>
              <a:rPr lang="en-US" dirty="0">
                <a:sym typeface="Wingdings" panose="05000000000000000000" pitchFamily="2" charset="2"/>
              </a:rPr>
            </a:br>
            <a:endParaRPr lang="en-US" dirty="0">
              <a:sym typeface="Wingdings" panose="05000000000000000000" pitchFamily="2" charset="2"/>
            </a:endParaRPr>
          </a:p>
          <a:p>
            <a:r>
              <a:rPr lang="en-US" dirty="0">
                <a:sym typeface="Wingdings" panose="05000000000000000000" pitchFamily="2" charset="2"/>
              </a:rPr>
              <a:t>Select “Manage2Sail XRR Result Importer” and copy the Sample URL, click “Add”</a:t>
            </a:r>
          </a:p>
          <a:p>
            <a:endParaRPr lang="en-US" dirty="0">
              <a:sym typeface="Wingdings" panose="05000000000000000000" pitchFamily="2" charset="2"/>
            </a:endParaRPr>
          </a:p>
          <a:p>
            <a:endParaRPr lang="en-US" dirty="0">
              <a:sym typeface="Wingdings" panose="05000000000000000000" pitchFamily="2" charset="2"/>
            </a:endParaRPr>
          </a:p>
          <a:p>
            <a:r>
              <a:rPr lang="en-US" dirty="0">
                <a:sym typeface="Wingdings" panose="05000000000000000000" pitchFamily="2" charset="2"/>
              </a:rPr>
              <a:t>Replace event ID based on your Manage2Sail event ID</a:t>
            </a:r>
          </a:p>
        </p:txBody>
      </p:sp>
      <p:pic>
        <p:nvPicPr>
          <p:cNvPr id="4" name="Picture 3"/>
          <p:cNvPicPr>
            <a:picLocks noChangeAspect="1"/>
          </p:cNvPicPr>
          <p:nvPr/>
        </p:nvPicPr>
        <p:blipFill>
          <a:blip r:embed="rId2"/>
          <a:stretch>
            <a:fillRect/>
          </a:stretch>
        </p:blipFill>
        <p:spPr>
          <a:xfrm>
            <a:off x="635151" y="1327812"/>
            <a:ext cx="7526362" cy="1543543"/>
          </a:xfrm>
          <a:prstGeom prst="rect">
            <a:avLst/>
          </a:prstGeom>
        </p:spPr>
      </p:pic>
      <p:sp>
        <p:nvSpPr>
          <p:cNvPr id="12" name="Oval 11"/>
          <p:cNvSpPr/>
          <p:nvPr/>
        </p:nvSpPr>
        <p:spPr bwMode="gray">
          <a:xfrm>
            <a:off x="635151" y="2451491"/>
            <a:ext cx="977430" cy="132554"/>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4" name="Oval 13"/>
          <p:cNvSpPr/>
          <p:nvPr/>
        </p:nvSpPr>
        <p:spPr bwMode="gray">
          <a:xfrm>
            <a:off x="5741019" y="1392171"/>
            <a:ext cx="977430" cy="132554"/>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8" name="Oval 17"/>
          <p:cNvSpPr/>
          <p:nvPr/>
        </p:nvSpPr>
        <p:spPr bwMode="gray">
          <a:xfrm>
            <a:off x="2551144" y="1542086"/>
            <a:ext cx="1748240" cy="149914"/>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9" name="Oval 18"/>
          <p:cNvSpPr/>
          <p:nvPr/>
        </p:nvSpPr>
        <p:spPr bwMode="gray">
          <a:xfrm>
            <a:off x="1612581" y="1874074"/>
            <a:ext cx="267335" cy="213227"/>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10" name="Picture 9"/>
          <p:cNvPicPr>
            <a:picLocks noChangeAspect="1"/>
          </p:cNvPicPr>
          <p:nvPr/>
        </p:nvPicPr>
        <p:blipFill>
          <a:blip r:embed="rId3"/>
          <a:stretch>
            <a:fillRect/>
          </a:stretch>
        </p:blipFill>
        <p:spPr>
          <a:xfrm>
            <a:off x="2112775" y="3312392"/>
            <a:ext cx="4719667" cy="757100"/>
          </a:xfrm>
          <a:prstGeom prst="rect">
            <a:avLst/>
          </a:prstGeom>
        </p:spPr>
      </p:pic>
      <p:sp>
        <p:nvSpPr>
          <p:cNvPr id="16" name="Oval 15"/>
          <p:cNvSpPr/>
          <p:nvPr/>
        </p:nvSpPr>
        <p:spPr bwMode="gray">
          <a:xfrm>
            <a:off x="3757289" y="3580500"/>
            <a:ext cx="1604161" cy="202049"/>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11" name="Picture 10"/>
          <p:cNvPicPr>
            <a:picLocks noChangeAspect="1"/>
          </p:cNvPicPr>
          <p:nvPr/>
        </p:nvPicPr>
        <p:blipFill>
          <a:blip r:embed="rId4"/>
          <a:stretch>
            <a:fillRect/>
          </a:stretch>
        </p:blipFill>
        <p:spPr>
          <a:xfrm>
            <a:off x="2430087" y="4510529"/>
            <a:ext cx="3209659" cy="1927482"/>
          </a:xfrm>
          <a:prstGeom prst="rect">
            <a:avLst/>
          </a:prstGeom>
        </p:spPr>
      </p:pic>
      <p:sp>
        <p:nvSpPr>
          <p:cNvPr id="20" name="Oval 19"/>
          <p:cNvSpPr/>
          <p:nvPr/>
        </p:nvSpPr>
        <p:spPr bwMode="gray">
          <a:xfrm>
            <a:off x="3830176" y="4570661"/>
            <a:ext cx="1604161" cy="202049"/>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cxnSp>
        <p:nvCxnSpPr>
          <p:cNvPr id="17" name="Curved Connector 16"/>
          <p:cNvCxnSpPr>
            <a:stCxn id="20" idx="0"/>
            <a:endCxn id="16" idx="4"/>
          </p:cNvCxnSpPr>
          <p:nvPr/>
        </p:nvCxnSpPr>
        <p:spPr>
          <a:xfrm rot="16200000" flipV="1">
            <a:off x="4201758" y="4140161"/>
            <a:ext cx="788112" cy="72887"/>
          </a:xfrm>
          <a:prstGeom prst="curvedConnector3">
            <a:avLst>
              <a:gd name="adj1" fmla="val 50000"/>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8103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24000" y="1692000"/>
            <a:ext cx="5218498" cy="3831818"/>
          </a:xfrm>
        </p:spPr>
        <p:txBody>
          <a:bodyPr/>
          <a:lstStyle/>
          <a:p>
            <a:r>
              <a:rPr lang="en-US" dirty="0"/>
              <a:t>Live Events and Rich Archive for Sailing Regattas</a:t>
            </a:r>
          </a:p>
          <a:p>
            <a:pPr lvl="1"/>
            <a:r>
              <a:rPr lang="en-US" dirty="0"/>
              <a:t>Hundreds of Sailing Events</a:t>
            </a:r>
          </a:p>
          <a:p>
            <a:pPr lvl="1"/>
            <a:r>
              <a:rPr lang="en-US" dirty="0"/>
              <a:t>Thousands of Races Tracked</a:t>
            </a:r>
          </a:p>
          <a:p>
            <a:pPr lvl="1"/>
            <a:r>
              <a:rPr lang="en-US" dirty="0"/>
              <a:t>All of them with Live Tracking at the Time</a:t>
            </a:r>
          </a:p>
          <a:p>
            <a:r>
              <a:rPr lang="en-US" dirty="0"/>
              <a:t>Race Management Support</a:t>
            </a:r>
          </a:p>
          <a:p>
            <a:pPr lvl="1"/>
            <a:r>
              <a:rPr lang="en-US" dirty="0"/>
              <a:t>App helps organizers to stay on top of the event</a:t>
            </a:r>
          </a:p>
          <a:p>
            <a:pPr lvl="1"/>
            <a:r>
              <a:rPr lang="en-US" dirty="0"/>
              <a:t>Live Scoring, Live Leaderboards, Live Analyses</a:t>
            </a:r>
          </a:p>
          <a:p>
            <a:pPr lvl="1"/>
            <a:r>
              <a:rPr lang="en-US" dirty="0"/>
              <a:t>Audience Information about Schedules, Updates</a:t>
            </a:r>
          </a:p>
          <a:p>
            <a:r>
              <a:rPr lang="en-US" dirty="0"/>
              <a:t>So far available only to SAP-Sponsored events.</a:t>
            </a:r>
          </a:p>
          <a:p>
            <a:r>
              <a:rPr lang="en-US" dirty="0"/>
              <a:t>Now SAP Sailing Analytics “go Club”</a:t>
            </a:r>
            <a:endParaRPr lang="de-DE" dirty="0"/>
          </a:p>
        </p:txBody>
      </p:sp>
      <p:sp>
        <p:nvSpPr>
          <p:cNvPr id="2" name="Title 1"/>
          <p:cNvSpPr>
            <a:spLocks noGrp="1"/>
          </p:cNvSpPr>
          <p:nvPr>
            <p:ph type="title"/>
          </p:nvPr>
        </p:nvSpPr>
        <p:spPr/>
        <p:txBody>
          <a:bodyPr/>
          <a:lstStyle/>
          <a:p>
            <a:r>
              <a:rPr lang="en-US" dirty="0"/>
              <a:t>SAP Sailing Analytics – Overview</a:t>
            </a:r>
            <a:endParaRPr lang="de-DE" dirty="0"/>
          </a:p>
        </p:txBody>
      </p:sp>
      <p:pic>
        <p:nvPicPr>
          <p:cNvPr id="4" name="Picture 3"/>
          <p:cNvPicPr>
            <a:picLocks noChangeAspect="1"/>
          </p:cNvPicPr>
          <p:nvPr/>
        </p:nvPicPr>
        <p:blipFill>
          <a:blip r:embed="rId2"/>
          <a:stretch>
            <a:fillRect/>
          </a:stretch>
        </p:blipFill>
        <p:spPr>
          <a:xfrm>
            <a:off x="5682744" y="1692000"/>
            <a:ext cx="3135969" cy="3840954"/>
          </a:xfrm>
          <a:prstGeom prst="rect">
            <a:avLst/>
          </a:prstGeom>
        </p:spPr>
      </p:pic>
    </p:spTree>
    <p:extLst>
      <p:ext uri="{BB962C8B-B14F-4D97-AF65-F5344CB8AC3E}">
        <p14:creationId xmlns:p14="http://schemas.microsoft.com/office/powerpoint/2010/main" val="29789115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Importing Scores 1/2</a:t>
            </a:r>
            <a:endParaRPr lang="de-DE" dirty="0"/>
          </a:p>
        </p:txBody>
      </p:sp>
      <p:sp>
        <p:nvSpPr>
          <p:cNvPr id="3" name="Text Placeholder 2"/>
          <p:cNvSpPr>
            <a:spLocks noGrp="1"/>
          </p:cNvSpPr>
          <p:nvPr>
            <p:ph type="body" sz="quarter" idx="10"/>
          </p:nvPr>
        </p:nvSpPr>
        <p:spPr>
          <a:xfrm>
            <a:off x="324000" y="1682194"/>
            <a:ext cx="8494714" cy="3831818"/>
          </a:xfrm>
        </p:spPr>
        <p:txBody>
          <a:bodyPr/>
          <a:lstStyle/>
          <a:p>
            <a:br>
              <a:rPr lang="en-US" dirty="0">
                <a:sym typeface="Wingdings" panose="05000000000000000000" pitchFamily="2" charset="2"/>
              </a:rPr>
            </a:br>
            <a:br>
              <a:rPr lang="en-US" dirty="0">
                <a:sym typeface="Wingdings" panose="05000000000000000000" pitchFamily="2" charset="2"/>
              </a:rPr>
            </a:br>
            <a:br>
              <a:rPr lang="en-US" dirty="0">
                <a:sym typeface="Wingdings" panose="05000000000000000000" pitchFamily="2" charset="2"/>
              </a:rPr>
            </a:br>
            <a:endParaRPr lang="en-US" dirty="0">
              <a:sym typeface="Wingdings" panose="05000000000000000000" pitchFamily="2" charset="2"/>
            </a:endParaRPr>
          </a:p>
          <a:p>
            <a:endParaRPr lang="en-US" dirty="0">
              <a:sym typeface="Wingdings" panose="05000000000000000000" pitchFamily="2" charset="2"/>
            </a:endParaRPr>
          </a:p>
          <a:p>
            <a:r>
              <a:rPr lang="en-US" dirty="0">
                <a:sym typeface="Wingdings" panose="05000000000000000000" pitchFamily="2" charset="2"/>
              </a:rPr>
              <a:t>Click “Edit Scores” icon</a:t>
            </a:r>
          </a:p>
          <a:p>
            <a:r>
              <a:rPr lang="en-US" dirty="0">
                <a:sym typeface="Wingdings" panose="05000000000000000000" pitchFamily="2" charset="2"/>
              </a:rPr>
              <a:t>Click “Import Official Results”</a:t>
            </a:r>
          </a:p>
          <a:p>
            <a:r>
              <a:rPr lang="en-US" dirty="0">
                <a:sym typeface="Wingdings" panose="05000000000000000000" pitchFamily="2" charset="2"/>
              </a:rPr>
              <a:t>Select provider</a:t>
            </a:r>
          </a:p>
          <a:p>
            <a:r>
              <a:rPr lang="en-US" dirty="0">
                <a:sym typeface="Wingdings" panose="05000000000000000000" pitchFamily="2" charset="2"/>
              </a:rPr>
              <a:t>Select result to import</a:t>
            </a:r>
          </a:p>
        </p:txBody>
      </p:sp>
      <p:pic>
        <p:nvPicPr>
          <p:cNvPr id="5" name="Picture 4"/>
          <p:cNvPicPr>
            <a:picLocks noChangeAspect="1"/>
          </p:cNvPicPr>
          <p:nvPr/>
        </p:nvPicPr>
        <p:blipFill>
          <a:blip r:embed="rId2"/>
          <a:stretch>
            <a:fillRect/>
          </a:stretch>
        </p:blipFill>
        <p:spPr>
          <a:xfrm>
            <a:off x="683015" y="1281204"/>
            <a:ext cx="7340108" cy="1829139"/>
          </a:xfrm>
          <a:prstGeom prst="rect">
            <a:avLst/>
          </a:prstGeom>
        </p:spPr>
      </p:pic>
      <p:sp>
        <p:nvSpPr>
          <p:cNvPr id="19" name="Oval 18"/>
          <p:cNvSpPr/>
          <p:nvPr/>
        </p:nvSpPr>
        <p:spPr bwMode="gray">
          <a:xfrm>
            <a:off x="6592155" y="2542347"/>
            <a:ext cx="211767" cy="210686"/>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6" name="Picture 5"/>
          <p:cNvPicPr>
            <a:picLocks noChangeAspect="1"/>
          </p:cNvPicPr>
          <p:nvPr/>
        </p:nvPicPr>
        <p:blipFill>
          <a:blip r:embed="rId3"/>
          <a:stretch>
            <a:fillRect/>
          </a:stretch>
        </p:blipFill>
        <p:spPr>
          <a:xfrm>
            <a:off x="3830687" y="3355227"/>
            <a:ext cx="4988027" cy="1697431"/>
          </a:xfrm>
          <a:prstGeom prst="rect">
            <a:avLst/>
          </a:prstGeom>
        </p:spPr>
      </p:pic>
      <p:cxnSp>
        <p:nvCxnSpPr>
          <p:cNvPr id="21" name="Curved Connector 20"/>
          <p:cNvCxnSpPr>
            <a:stCxn id="19" idx="4"/>
            <a:endCxn id="6" idx="0"/>
          </p:cNvCxnSpPr>
          <p:nvPr/>
        </p:nvCxnSpPr>
        <p:spPr>
          <a:xfrm rot="5400000">
            <a:off x="6210273" y="2867461"/>
            <a:ext cx="602194" cy="373338"/>
          </a:xfrm>
          <a:prstGeom prst="curvedConnector3">
            <a:avLst>
              <a:gd name="adj1" fmla="val 50000"/>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p:cNvSpPr/>
          <p:nvPr/>
        </p:nvSpPr>
        <p:spPr bwMode="gray">
          <a:xfrm>
            <a:off x="8150568" y="4169642"/>
            <a:ext cx="211767" cy="210686"/>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13" name="Picture 12"/>
          <p:cNvPicPr>
            <a:picLocks noChangeAspect="1"/>
          </p:cNvPicPr>
          <p:nvPr/>
        </p:nvPicPr>
        <p:blipFill>
          <a:blip r:embed="rId4"/>
          <a:stretch>
            <a:fillRect/>
          </a:stretch>
        </p:blipFill>
        <p:spPr>
          <a:xfrm>
            <a:off x="5488868" y="4797230"/>
            <a:ext cx="2206574" cy="1576935"/>
          </a:xfrm>
          <a:prstGeom prst="rect">
            <a:avLst/>
          </a:prstGeom>
        </p:spPr>
      </p:pic>
      <p:cxnSp>
        <p:nvCxnSpPr>
          <p:cNvPr id="23" name="Curved Connector 22"/>
          <p:cNvCxnSpPr>
            <a:stCxn id="22" idx="4"/>
            <a:endCxn id="13" idx="3"/>
          </p:cNvCxnSpPr>
          <p:nvPr/>
        </p:nvCxnSpPr>
        <p:spPr>
          <a:xfrm rot="5400000">
            <a:off x="7373262" y="4702508"/>
            <a:ext cx="1205370" cy="561010"/>
          </a:xfrm>
          <a:prstGeom prst="curvedConnector2">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5"/>
          <a:stretch>
            <a:fillRect/>
          </a:stretch>
        </p:blipFill>
        <p:spPr>
          <a:xfrm>
            <a:off x="324000" y="5219411"/>
            <a:ext cx="4362405" cy="1154754"/>
          </a:xfrm>
          <a:prstGeom prst="rect">
            <a:avLst/>
          </a:prstGeom>
        </p:spPr>
      </p:pic>
      <p:cxnSp>
        <p:nvCxnSpPr>
          <p:cNvPr id="27" name="Curved Connector 26"/>
          <p:cNvCxnSpPr>
            <a:endCxn id="26" idx="3"/>
          </p:cNvCxnSpPr>
          <p:nvPr/>
        </p:nvCxnSpPr>
        <p:spPr>
          <a:xfrm rot="10800000" flipV="1">
            <a:off x="4686406" y="5585696"/>
            <a:ext cx="802463" cy="211091"/>
          </a:xfrm>
          <a:prstGeom prst="curvedConnector3">
            <a:avLst>
              <a:gd name="adj1" fmla="val 50000"/>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18027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Importing Scores 2/2</a:t>
            </a:r>
            <a:endParaRPr lang="de-DE" dirty="0"/>
          </a:p>
        </p:txBody>
      </p:sp>
      <p:sp>
        <p:nvSpPr>
          <p:cNvPr id="3" name="Text Placeholder 2"/>
          <p:cNvSpPr>
            <a:spLocks noGrp="1"/>
          </p:cNvSpPr>
          <p:nvPr>
            <p:ph type="body" sz="quarter" idx="10"/>
          </p:nvPr>
        </p:nvSpPr>
        <p:spPr>
          <a:xfrm>
            <a:off x="324000" y="1682194"/>
            <a:ext cx="8494714" cy="3831818"/>
          </a:xfrm>
        </p:spPr>
        <p:txBody>
          <a:bodyPr/>
          <a:lstStyle/>
          <a:p>
            <a:r>
              <a:rPr lang="en-US" dirty="0">
                <a:sym typeface="Wingdings" panose="05000000000000000000" pitchFamily="2" charset="2"/>
              </a:rPr>
              <a:t>Assign imported scores to competitors / races</a:t>
            </a:r>
          </a:p>
          <a:p>
            <a:pPr lvl="1"/>
            <a:r>
              <a:rPr lang="en-US" dirty="0">
                <a:sym typeface="Wingdings" panose="05000000000000000000" pitchFamily="2" charset="2"/>
              </a:rPr>
              <a:t>Suggestions for matching sail numbers (</a:t>
            </a:r>
            <a:r>
              <a:rPr lang="en-US" dirty="0">
                <a:solidFill>
                  <a:srgbClr val="FF0000"/>
                </a:solidFill>
                <a:sym typeface="Wingdings" panose="05000000000000000000" pitchFamily="2" charset="2"/>
              </a:rPr>
              <a:t>1</a:t>
            </a:r>
            <a:r>
              <a:rPr lang="en-US" dirty="0">
                <a:sym typeface="Wingdings" panose="05000000000000000000" pitchFamily="2" charset="2"/>
              </a:rPr>
              <a:t>)</a:t>
            </a:r>
          </a:p>
          <a:p>
            <a:pPr lvl="1"/>
            <a:r>
              <a:rPr lang="en-US" dirty="0">
                <a:sym typeface="Wingdings" panose="05000000000000000000" pitchFamily="2" charset="2"/>
              </a:rPr>
              <a:t>Suggestions based on race numbers (</a:t>
            </a:r>
            <a:r>
              <a:rPr lang="en-US" dirty="0">
                <a:solidFill>
                  <a:srgbClr val="FF0000"/>
                </a:solidFill>
                <a:sym typeface="Wingdings" panose="05000000000000000000" pitchFamily="2" charset="2"/>
              </a:rPr>
              <a:t>2</a:t>
            </a:r>
            <a:r>
              <a:rPr lang="en-US" dirty="0">
                <a:sym typeface="Wingdings" panose="05000000000000000000" pitchFamily="2" charset="2"/>
              </a:rPr>
              <a:t>)</a:t>
            </a:r>
          </a:p>
          <a:p>
            <a:pPr lvl="1"/>
            <a:r>
              <a:rPr lang="en-US" dirty="0">
                <a:sym typeface="Wingdings" panose="05000000000000000000" pitchFamily="2" charset="2"/>
              </a:rPr>
              <a:t>All suggestions can be changed at any time</a:t>
            </a:r>
          </a:p>
          <a:p>
            <a:pPr lvl="1"/>
            <a:r>
              <a:rPr lang="en-US" dirty="0">
                <a:sym typeface="Wingdings" panose="05000000000000000000" pitchFamily="2" charset="2"/>
              </a:rPr>
              <a:t>Select all, none, all of a race or all for a competitor (</a:t>
            </a:r>
            <a:r>
              <a:rPr lang="en-US" dirty="0">
                <a:solidFill>
                  <a:srgbClr val="FF0000"/>
                </a:solidFill>
                <a:sym typeface="Wingdings" panose="05000000000000000000" pitchFamily="2" charset="2"/>
              </a:rPr>
              <a:t>4</a:t>
            </a:r>
            <a:r>
              <a:rPr lang="en-US" dirty="0">
                <a:sym typeface="Wingdings" panose="05000000000000000000" pitchFamily="2" charset="2"/>
              </a:rPr>
              <a:t>)</a:t>
            </a:r>
          </a:p>
        </p:txBody>
      </p:sp>
      <p:pic>
        <p:nvPicPr>
          <p:cNvPr id="8" name="Picture 7"/>
          <p:cNvPicPr>
            <a:picLocks noChangeAspect="1"/>
          </p:cNvPicPr>
          <p:nvPr/>
        </p:nvPicPr>
        <p:blipFill>
          <a:blip r:embed="rId2"/>
          <a:stretch>
            <a:fillRect/>
          </a:stretch>
        </p:blipFill>
        <p:spPr>
          <a:xfrm>
            <a:off x="2690811" y="3572945"/>
            <a:ext cx="4113111" cy="1581966"/>
          </a:xfrm>
          <a:prstGeom prst="rect">
            <a:avLst/>
          </a:prstGeom>
        </p:spPr>
      </p:pic>
      <p:sp>
        <p:nvSpPr>
          <p:cNvPr id="19" name="Oval 18"/>
          <p:cNvSpPr/>
          <p:nvPr/>
        </p:nvSpPr>
        <p:spPr bwMode="gray">
          <a:xfrm>
            <a:off x="2690811" y="4169641"/>
            <a:ext cx="632492" cy="284371"/>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6" name="TextBox 15"/>
          <p:cNvSpPr txBox="1"/>
          <p:nvPr/>
        </p:nvSpPr>
        <p:spPr>
          <a:xfrm>
            <a:off x="2539357" y="4174545"/>
            <a:ext cx="99386" cy="215444"/>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1</a:t>
            </a:r>
            <a:endParaRPr lang="de-DE" sz="1400" kern="0" dirty="0" err="1">
              <a:solidFill>
                <a:srgbClr val="FF0000"/>
              </a:solidFill>
              <a:ea typeface="Arial Unicode MS" pitchFamily="34" charset="-128"/>
              <a:cs typeface="Arial Unicode MS" pitchFamily="34" charset="-128"/>
            </a:endParaRPr>
          </a:p>
        </p:txBody>
      </p:sp>
      <p:sp>
        <p:nvSpPr>
          <p:cNvPr id="17" name="TextBox 16"/>
          <p:cNvSpPr txBox="1"/>
          <p:nvPr/>
        </p:nvSpPr>
        <p:spPr>
          <a:xfrm>
            <a:off x="3190385" y="3785572"/>
            <a:ext cx="99386" cy="215444"/>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2</a:t>
            </a:r>
            <a:endParaRPr lang="de-DE" sz="1400" kern="0" dirty="0" err="1">
              <a:solidFill>
                <a:srgbClr val="FF0000"/>
              </a:solidFill>
              <a:ea typeface="Arial Unicode MS" pitchFamily="34" charset="-128"/>
              <a:cs typeface="Arial Unicode MS" pitchFamily="34" charset="-128"/>
            </a:endParaRPr>
          </a:p>
        </p:txBody>
      </p:sp>
      <p:sp>
        <p:nvSpPr>
          <p:cNvPr id="20" name="TextBox 19"/>
          <p:cNvSpPr txBox="1"/>
          <p:nvPr/>
        </p:nvSpPr>
        <p:spPr>
          <a:xfrm flipH="1">
            <a:off x="2545213" y="4680139"/>
            <a:ext cx="158166"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4</a:t>
            </a:r>
            <a:endParaRPr lang="de-DE" sz="1400" kern="0" dirty="0" err="1">
              <a:solidFill>
                <a:srgbClr val="FF0000"/>
              </a:solidFill>
              <a:ea typeface="Arial Unicode MS" pitchFamily="34" charset="-128"/>
              <a:cs typeface="Arial Unicode MS" pitchFamily="34" charset="-128"/>
            </a:endParaRPr>
          </a:p>
        </p:txBody>
      </p:sp>
      <p:sp>
        <p:nvSpPr>
          <p:cNvPr id="24" name="Oval 23"/>
          <p:cNvSpPr/>
          <p:nvPr/>
        </p:nvSpPr>
        <p:spPr bwMode="gray">
          <a:xfrm>
            <a:off x="3323302" y="3810541"/>
            <a:ext cx="334297" cy="196496"/>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5" name="Oval 24"/>
          <p:cNvSpPr/>
          <p:nvPr/>
        </p:nvSpPr>
        <p:spPr bwMode="gray">
          <a:xfrm>
            <a:off x="3298905" y="3997896"/>
            <a:ext cx="565429" cy="171745"/>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8" name="TextBox 27"/>
          <p:cNvSpPr txBox="1"/>
          <p:nvPr/>
        </p:nvSpPr>
        <p:spPr>
          <a:xfrm flipH="1">
            <a:off x="3189421" y="3976047"/>
            <a:ext cx="158166"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4</a:t>
            </a:r>
            <a:endParaRPr lang="de-DE" sz="1400" kern="0" dirty="0" err="1">
              <a:solidFill>
                <a:srgbClr val="FF0000"/>
              </a:solidFill>
              <a:ea typeface="Arial Unicode MS" pitchFamily="34" charset="-128"/>
              <a:cs typeface="Arial Unicode MS" pitchFamily="34" charset="-128"/>
            </a:endParaRPr>
          </a:p>
        </p:txBody>
      </p:sp>
      <p:sp>
        <p:nvSpPr>
          <p:cNvPr id="29" name="Oval 28"/>
          <p:cNvSpPr/>
          <p:nvPr/>
        </p:nvSpPr>
        <p:spPr bwMode="gray">
          <a:xfrm>
            <a:off x="2724342" y="4701989"/>
            <a:ext cx="565429" cy="171745"/>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1327315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Editing Mark Positions</a:t>
            </a:r>
          </a:p>
        </p:txBody>
      </p:sp>
      <p:sp>
        <p:nvSpPr>
          <p:cNvPr id="3" name="Text Placeholder 2"/>
          <p:cNvSpPr>
            <a:spLocks noGrp="1"/>
          </p:cNvSpPr>
          <p:nvPr>
            <p:ph type="body" sz="quarter" idx="10"/>
          </p:nvPr>
        </p:nvSpPr>
        <p:spPr>
          <a:xfrm>
            <a:off x="323999" y="1692000"/>
            <a:ext cx="3965197" cy="4200800"/>
          </a:xfrm>
        </p:spPr>
        <p:txBody>
          <a:bodyPr/>
          <a:lstStyle/>
          <a:p>
            <a:pPr lvl="1"/>
            <a:r>
              <a:rPr lang="en-US" dirty="0"/>
              <a:t>Requirements: </a:t>
            </a:r>
          </a:p>
          <a:p>
            <a:pPr lvl="2"/>
            <a:r>
              <a:rPr lang="en-US" dirty="0"/>
              <a:t>Admin permission</a:t>
            </a:r>
          </a:p>
          <a:p>
            <a:pPr lvl="2"/>
            <a:r>
              <a:rPr lang="en-US" dirty="0"/>
              <a:t>Race Status: Tracking</a:t>
            </a:r>
          </a:p>
          <a:p>
            <a:pPr lvl="1"/>
            <a:r>
              <a:rPr lang="en-US" dirty="0"/>
              <a:t>Go to “Events” </a:t>
            </a:r>
          </a:p>
          <a:p>
            <a:pPr lvl="1"/>
            <a:r>
              <a:rPr lang="en-US" dirty="0"/>
              <a:t>Select event</a:t>
            </a:r>
          </a:p>
        </p:txBody>
      </p:sp>
      <p:pic>
        <p:nvPicPr>
          <p:cNvPr id="4" name="Picture 3"/>
          <p:cNvPicPr>
            <a:picLocks noChangeAspect="1"/>
          </p:cNvPicPr>
          <p:nvPr/>
        </p:nvPicPr>
        <p:blipFill>
          <a:blip r:embed="rId2"/>
          <a:stretch>
            <a:fillRect/>
          </a:stretch>
        </p:blipFill>
        <p:spPr>
          <a:xfrm>
            <a:off x="2942987" y="1100261"/>
            <a:ext cx="5567233" cy="2491351"/>
          </a:xfrm>
          <a:prstGeom prst="rect">
            <a:avLst/>
          </a:prstGeom>
        </p:spPr>
      </p:pic>
      <p:pic>
        <p:nvPicPr>
          <p:cNvPr id="5" name="Picture 4"/>
          <p:cNvPicPr>
            <a:picLocks noChangeAspect="1"/>
          </p:cNvPicPr>
          <p:nvPr/>
        </p:nvPicPr>
        <p:blipFill>
          <a:blip r:embed="rId3"/>
          <a:stretch>
            <a:fillRect/>
          </a:stretch>
        </p:blipFill>
        <p:spPr>
          <a:xfrm>
            <a:off x="323999" y="3331339"/>
            <a:ext cx="4175385" cy="2891180"/>
          </a:xfrm>
          <a:prstGeom prst="rect">
            <a:avLst/>
          </a:prstGeom>
        </p:spPr>
      </p:pic>
    </p:spTree>
    <p:extLst>
      <p:ext uri="{BB962C8B-B14F-4D97-AF65-F5344CB8AC3E}">
        <p14:creationId xmlns:p14="http://schemas.microsoft.com/office/powerpoint/2010/main" val="28543123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err="1"/>
              <a:t>Editing</a:t>
            </a:r>
            <a:r>
              <a:rPr lang="de-DE" dirty="0"/>
              <a:t> Mark </a:t>
            </a:r>
            <a:r>
              <a:rPr lang="de-DE" dirty="0" err="1"/>
              <a:t>Positions</a:t>
            </a:r>
            <a:r>
              <a:rPr lang="de-DE" dirty="0"/>
              <a:t> (2)</a:t>
            </a:r>
          </a:p>
        </p:txBody>
      </p:sp>
      <p:sp>
        <p:nvSpPr>
          <p:cNvPr id="3" name="Text Placeholder 2"/>
          <p:cNvSpPr>
            <a:spLocks noGrp="1"/>
          </p:cNvSpPr>
          <p:nvPr>
            <p:ph type="body" sz="quarter" idx="10"/>
          </p:nvPr>
        </p:nvSpPr>
        <p:spPr>
          <a:xfrm>
            <a:off x="324001" y="1692000"/>
            <a:ext cx="4182012" cy="1739357"/>
          </a:xfrm>
        </p:spPr>
        <p:txBody>
          <a:bodyPr/>
          <a:lstStyle/>
          <a:p>
            <a:pPr marL="285750" indent="-285750">
              <a:buFont typeface="Arial" panose="020B0604020202020204" pitchFamily="34" charset="0"/>
              <a:buChar char="•"/>
            </a:pPr>
            <a:r>
              <a:rPr lang="en-US" dirty="0"/>
              <a:t>Click on “Races” tab </a:t>
            </a:r>
          </a:p>
          <a:p>
            <a:pPr marL="285750" indent="-285750">
              <a:buFont typeface="Arial" panose="020B0604020202020204" pitchFamily="34" charset="0"/>
              <a:buChar char="•"/>
            </a:pPr>
            <a:r>
              <a:rPr lang="en-US" dirty="0"/>
              <a:t>Click on “Race Details” </a:t>
            </a:r>
          </a:p>
          <a:p>
            <a:pPr marL="285750" indent="-285750">
              <a:buFont typeface="Arial" panose="020B0604020202020204" pitchFamily="34" charset="0"/>
              <a:buChar char="•"/>
            </a:pPr>
            <a:r>
              <a:rPr lang="en-US" dirty="0"/>
              <a:t>Click on “Race Analysis” </a:t>
            </a:r>
          </a:p>
          <a:p>
            <a:endParaRPr lang="de-DE" dirty="0"/>
          </a:p>
        </p:txBody>
      </p:sp>
      <p:pic>
        <p:nvPicPr>
          <p:cNvPr id="6" name="Picture 5"/>
          <p:cNvPicPr>
            <a:picLocks noChangeAspect="1"/>
          </p:cNvPicPr>
          <p:nvPr/>
        </p:nvPicPr>
        <p:blipFill>
          <a:blip r:embed="rId2"/>
          <a:stretch>
            <a:fillRect/>
          </a:stretch>
        </p:blipFill>
        <p:spPr>
          <a:xfrm>
            <a:off x="417844" y="2912883"/>
            <a:ext cx="5016827" cy="3366472"/>
          </a:xfrm>
          <a:prstGeom prst="rect">
            <a:avLst/>
          </a:prstGeom>
        </p:spPr>
      </p:pic>
      <p:pic>
        <p:nvPicPr>
          <p:cNvPr id="7" name="Picture 6"/>
          <p:cNvPicPr>
            <a:picLocks noChangeAspect="1"/>
          </p:cNvPicPr>
          <p:nvPr/>
        </p:nvPicPr>
        <p:blipFill>
          <a:blip r:embed="rId3"/>
          <a:stretch>
            <a:fillRect/>
          </a:stretch>
        </p:blipFill>
        <p:spPr>
          <a:xfrm>
            <a:off x="3080753" y="1323453"/>
            <a:ext cx="5781786" cy="1589430"/>
          </a:xfrm>
          <a:prstGeom prst="rect">
            <a:avLst/>
          </a:prstGeom>
        </p:spPr>
      </p:pic>
      <p:cxnSp>
        <p:nvCxnSpPr>
          <p:cNvPr id="10" name="Curved Connector 9"/>
          <p:cNvCxnSpPr/>
          <p:nvPr/>
        </p:nvCxnSpPr>
        <p:spPr>
          <a:xfrm flipV="1">
            <a:off x="4835951" y="4091233"/>
            <a:ext cx="1282045" cy="1065229"/>
          </a:xfrm>
          <a:prstGeom prst="curvedConnector3">
            <a:avLst>
              <a:gd name="adj1" fmla="val 51471"/>
            </a:avLst>
          </a:prstGeom>
          <a:ln>
            <a:tailEnd type="triangle"/>
          </a:ln>
        </p:spPr>
        <p:style>
          <a:lnRef idx="2">
            <a:schemeClr val="accent5"/>
          </a:lnRef>
          <a:fillRef idx="0">
            <a:schemeClr val="accent5"/>
          </a:fillRef>
          <a:effectRef idx="1">
            <a:schemeClr val="accent5"/>
          </a:effectRef>
          <a:fontRef idx="minor">
            <a:schemeClr val="tx1"/>
          </a:fontRef>
        </p:style>
      </p:cxnSp>
      <p:pic>
        <p:nvPicPr>
          <p:cNvPr id="13" name="Picture 12"/>
          <p:cNvPicPr>
            <a:picLocks noChangeAspect="1"/>
          </p:cNvPicPr>
          <p:nvPr/>
        </p:nvPicPr>
        <p:blipFill>
          <a:blip r:embed="rId4"/>
          <a:stretch>
            <a:fillRect/>
          </a:stretch>
        </p:blipFill>
        <p:spPr>
          <a:xfrm>
            <a:off x="6203767" y="3431357"/>
            <a:ext cx="1497931" cy="1682742"/>
          </a:xfrm>
          <a:prstGeom prst="rect">
            <a:avLst/>
          </a:prstGeom>
        </p:spPr>
      </p:pic>
    </p:spTree>
    <p:extLst>
      <p:ext uri="{BB962C8B-B14F-4D97-AF65-F5344CB8AC3E}">
        <p14:creationId xmlns:p14="http://schemas.microsoft.com/office/powerpoint/2010/main" val="10373384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37328" y="3994118"/>
            <a:ext cx="5462693" cy="2188545"/>
          </a:xfrm>
          <a:prstGeom prst="rect">
            <a:avLst/>
          </a:prstGeom>
        </p:spPr>
      </p:pic>
      <p:sp>
        <p:nvSpPr>
          <p:cNvPr id="2" name="Title 1"/>
          <p:cNvSpPr>
            <a:spLocks noGrp="1"/>
          </p:cNvSpPr>
          <p:nvPr>
            <p:ph type="title"/>
          </p:nvPr>
        </p:nvSpPr>
        <p:spPr/>
        <p:txBody>
          <a:bodyPr/>
          <a:lstStyle/>
          <a:p>
            <a:r>
              <a:rPr lang="en-US" dirty="0"/>
              <a:t>Editing Mark Positions - Add new location fix for Mark</a:t>
            </a:r>
            <a:endParaRPr lang="de-DE" dirty="0"/>
          </a:p>
        </p:txBody>
      </p:sp>
      <p:sp>
        <p:nvSpPr>
          <p:cNvPr id="3" name="Text Placeholder 2"/>
          <p:cNvSpPr>
            <a:spLocks noGrp="1"/>
          </p:cNvSpPr>
          <p:nvPr>
            <p:ph type="body" sz="quarter" idx="10"/>
          </p:nvPr>
        </p:nvSpPr>
        <p:spPr>
          <a:xfrm>
            <a:off x="324000" y="1692000"/>
            <a:ext cx="4304561" cy="3831818"/>
          </a:xfrm>
        </p:spPr>
        <p:txBody>
          <a:bodyPr/>
          <a:lstStyle/>
          <a:p>
            <a:pPr marL="285750" indent="-285750">
              <a:buFont typeface="Arial" panose="020B0604020202020204" pitchFamily="34" charset="0"/>
              <a:buChar char="•"/>
            </a:pPr>
            <a:r>
              <a:rPr lang="de-DE" dirty="0"/>
              <a:t>Click on “Edit Mark </a:t>
            </a:r>
            <a:r>
              <a:rPr lang="de-DE" dirty="0" err="1"/>
              <a:t>Positions</a:t>
            </a:r>
            <a:r>
              <a:rPr lang="de-DE" dirty="0"/>
              <a:t>“</a:t>
            </a:r>
          </a:p>
          <a:p>
            <a:pPr marL="285750" indent="-285750">
              <a:buFont typeface="Arial" panose="020B0604020202020204" pitchFamily="34" charset="0"/>
              <a:buChar char="•"/>
            </a:pPr>
            <a:r>
              <a:rPr lang="en-GB" dirty="0"/>
              <a:t>Select the mark you want to edit</a:t>
            </a:r>
          </a:p>
          <a:p>
            <a:pPr marL="465750" lvl="1" indent="-285750">
              <a:buFont typeface="Arial" panose="020B0604020202020204" pitchFamily="34" charset="0"/>
              <a:buChar char="•"/>
            </a:pPr>
            <a:r>
              <a:rPr lang="en-GB" dirty="0"/>
              <a:t>You will see all the location fixes for that mark </a:t>
            </a:r>
          </a:p>
          <a:p>
            <a:pPr marL="465750" lvl="1" indent="-285750">
              <a:buFont typeface="Arial" panose="020B0604020202020204" pitchFamily="34" charset="0"/>
              <a:buChar char="•"/>
            </a:pPr>
            <a:r>
              <a:rPr lang="en-GB" dirty="0"/>
              <a:t>The line chart shows the deviation of the mark in reference to the average location over time – this helps you find outliers</a:t>
            </a:r>
          </a:p>
          <a:p>
            <a:pPr marL="285750" indent="-285750">
              <a:buFont typeface="Arial" panose="020B0604020202020204" pitchFamily="34" charset="0"/>
              <a:buChar char="•"/>
            </a:pPr>
            <a:endParaRPr lang="de-DE" dirty="0"/>
          </a:p>
        </p:txBody>
      </p:sp>
      <p:pic>
        <p:nvPicPr>
          <p:cNvPr id="4" name="Picture 3"/>
          <p:cNvPicPr>
            <a:picLocks noChangeAspect="1"/>
          </p:cNvPicPr>
          <p:nvPr/>
        </p:nvPicPr>
        <p:blipFill>
          <a:blip r:embed="rId3"/>
          <a:stretch>
            <a:fillRect/>
          </a:stretch>
        </p:blipFill>
        <p:spPr>
          <a:xfrm>
            <a:off x="4572000" y="1255347"/>
            <a:ext cx="4081406" cy="2738771"/>
          </a:xfrm>
          <a:prstGeom prst="rect">
            <a:avLst/>
          </a:prstGeom>
        </p:spPr>
      </p:pic>
    </p:spTree>
    <p:extLst>
      <p:ext uri="{BB962C8B-B14F-4D97-AF65-F5344CB8AC3E}">
        <p14:creationId xmlns:p14="http://schemas.microsoft.com/office/powerpoint/2010/main" val="23908562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Editing Mark Positions - Add new location fix for Mark (2)</a:t>
            </a:r>
            <a:endParaRPr lang="de-DE" dirty="0"/>
          </a:p>
        </p:txBody>
      </p:sp>
      <p:sp>
        <p:nvSpPr>
          <p:cNvPr id="3" name="Text Placeholder 2"/>
          <p:cNvSpPr>
            <a:spLocks noGrp="1"/>
          </p:cNvSpPr>
          <p:nvPr>
            <p:ph type="body" sz="quarter" idx="10"/>
          </p:nvPr>
        </p:nvSpPr>
        <p:spPr>
          <a:xfrm>
            <a:off x="324000" y="1428049"/>
            <a:ext cx="4050037" cy="4887909"/>
          </a:xfrm>
        </p:spPr>
        <p:txBody>
          <a:bodyPr/>
          <a:lstStyle/>
          <a:p>
            <a:pPr marL="285750" indent="-285750">
              <a:buFont typeface="Arial" panose="020B0604020202020204" pitchFamily="34" charset="0"/>
              <a:buChar char="•"/>
            </a:pPr>
            <a:r>
              <a:rPr lang="en-GB" dirty="0"/>
              <a:t>Select time point at which you want to add the position on the timeline below the map by using the slider </a:t>
            </a:r>
            <a:r>
              <a:rPr lang="en-GB" dirty="0">
                <a:solidFill>
                  <a:srgbClr val="FF0000"/>
                </a:solidFill>
              </a:rPr>
              <a:t>(1)</a:t>
            </a:r>
          </a:p>
          <a:p>
            <a:pPr marL="465750" lvl="1" indent="-285750">
              <a:buFont typeface="Arial" panose="020B0604020202020204" pitchFamily="34" charset="0"/>
              <a:buChar char="•"/>
            </a:pPr>
            <a:r>
              <a:rPr lang="en-GB" dirty="0"/>
              <a:t>Mark position will be used from the chosen time point on, until a newer position is available</a:t>
            </a:r>
          </a:p>
          <a:p>
            <a:pPr marL="285750" indent="-285750">
              <a:buFont typeface="Arial" panose="020B0604020202020204" pitchFamily="34" charset="0"/>
              <a:buChar char="•"/>
            </a:pPr>
            <a:r>
              <a:rPr lang="en-GB" dirty="0"/>
              <a:t>Click “Add new Fix” </a:t>
            </a:r>
            <a:r>
              <a:rPr lang="en-GB" dirty="0">
                <a:solidFill>
                  <a:srgbClr val="FF0000"/>
                </a:solidFill>
              </a:rPr>
              <a:t>(2)</a:t>
            </a:r>
          </a:p>
          <a:p>
            <a:pPr marL="465750" lvl="1" indent="-285750">
              <a:buFont typeface="Arial" panose="020B0604020202020204" pitchFamily="34" charset="0"/>
              <a:buChar char="•"/>
            </a:pPr>
            <a:r>
              <a:rPr lang="en-GB" dirty="0"/>
              <a:t>you can now move the time slider to see how the fleet sailed in reference to your new fix and change the position of the fix by dragging the map</a:t>
            </a:r>
          </a:p>
          <a:p>
            <a:pPr marL="465750" lvl="1" indent="-285750">
              <a:buFont typeface="Arial" panose="020B0604020202020204" pitchFamily="34" charset="0"/>
              <a:buChar char="•"/>
            </a:pPr>
            <a:r>
              <a:rPr lang="en-GB" dirty="0"/>
              <a:t>Click „Confirm new fix“ to add the fix</a:t>
            </a:r>
          </a:p>
          <a:p>
            <a:endParaRPr lang="de-DE" dirty="0"/>
          </a:p>
        </p:txBody>
      </p:sp>
      <p:pic>
        <p:nvPicPr>
          <p:cNvPr id="4" name="Picture 3"/>
          <p:cNvPicPr>
            <a:picLocks noChangeAspect="1"/>
          </p:cNvPicPr>
          <p:nvPr/>
        </p:nvPicPr>
        <p:blipFill>
          <a:blip r:embed="rId2"/>
          <a:stretch>
            <a:fillRect/>
          </a:stretch>
        </p:blipFill>
        <p:spPr>
          <a:xfrm>
            <a:off x="4458879" y="955342"/>
            <a:ext cx="4289195" cy="2975517"/>
          </a:xfrm>
          <a:prstGeom prst="rect">
            <a:avLst/>
          </a:prstGeom>
        </p:spPr>
      </p:pic>
      <p:pic>
        <p:nvPicPr>
          <p:cNvPr id="6" name="Picture 5"/>
          <p:cNvPicPr>
            <a:picLocks noChangeAspect="1"/>
          </p:cNvPicPr>
          <p:nvPr/>
        </p:nvPicPr>
        <p:blipFill>
          <a:blip r:embed="rId3"/>
          <a:stretch>
            <a:fillRect/>
          </a:stretch>
        </p:blipFill>
        <p:spPr>
          <a:xfrm>
            <a:off x="4228966" y="3930859"/>
            <a:ext cx="4707259" cy="2554782"/>
          </a:xfrm>
          <a:prstGeom prst="rect">
            <a:avLst/>
          </a:prstGeom>
        </p:spPr>
      </p:pic>
    </p:spTree>
    <p:extLst>
      <p:ext uri="{BB962C8B-B14F-4D97-AF65-F5344CB8AC3E}">
        <p14:creationId xmlns:p14="http://schemas.microsoft.com/office/powerpoint/2010/main" val="2110244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88375" y="3660084"/>
            <a:ext cx="5735538" cy="2618218"/>
          </a:xfrm>
          <a:prstGeom prst="rect">
            <a:avLst/>
          </a:prstGeom>
        </p:spPr>
      </p:pic>
      <p:sp>
        <p:nvSpPr>
          <p:cNvPr id="2" name="Title 1"/>
          <p:cNvSpPr>
            <a:spLocks noGrp="1"/>
          </p:cNvSpPr>
          <p:nvPr>
            <p:ph type="title"/>
          </p:nvPr>
        </p:nvSpPr>
        <p:spPr/>
        <p:txBody>
          <a:bodyPr/>
          <a:lstStyle/>
          <a:p>
            <a:r>
              <a:rPr lang="en-US" dirty="0"/>
              <a:t>Editing Mark Positions- Edit existing location fix for Mark</a:t>
            </a:r>
            <a:endParaRPr lang="de-DE" dirty="0"/>
          </a:p>
        </p:txBody>
      </p:sp>
      <p:sp>
        <p:nvSpPr>
          <p:cNvPr id="3" name="Text Placeholder 2"/>
          <p:cNvSpPr>
            <a:spLocks noGrp="1"/>
          </p:cNvSpPr>
          <p:nvPr>
            <p:ph type="body" sz="quarter" idx="10"/>
          </p:nvPr>
        </p:nvSpPr>
        <p:spPr>
          <a:xfrm>
            <a:off x="324000" y="1692000"/>
            <a:ext cx="8357085" cy="1371711"/>
          </a:xfrm>
        </p:spPr>
        <p:txBody>
          <a:bodyPr/>
          <a:lstStyle/>
          <a:p>
            <a:pPr marL="285750" indent="-285750">
              <a:buFont typeface="Arial" panose="020B0604020202020204" pitchFamily="34" charset="0"/>
              <a:buChar char="•"/>
            </a:pPr>
            <a:r>
              <a:rPr lang="en-US" dirty="0"/>
              <a:t>Click on mark whose location fix you want to edit</a:t>
            </a:r>
          </a:p>
          <a:p>
            <a:pPr marL="465750" lvl="1" indent="-285750"/>
            <a:r>
              <a:rPr lang="en-US" dirty="0"/>
              <a:t>You will see all the available location fixes for that mark</a:t>
            </a:r>
          </a:p>
          <a:p>
            <a:pPr marL="285750" indent="-285750">
              <a:buFont typeface="Arial" panose="020B0604020202020204" pitchFamily="34" charset="0"/>
              <a:buChar char="•"/>
            </a:pPr>
            <a:r>
              <a:rPr lang="en-US" dirty="0"/>
              <a:t>Change location of the fix by dragging it with the mouse</a:t>
            </a:r>
          </a:p>
          <a:p>
            <a:pPr marL="465750" lvl="1" indent="-285750">
              <a:buFont typeface="Arial" panose="020B0604020202020204" pitchFamily="34" charset="0"/>
              <a:buChar char="•"/>
            </a:pPr>
            <a:r>
              <a:rPr lang="de-DE" dirty="0"/>
              <a:t>An </a:t>
            </a:r>
            <a:r>
              <a:rPr lang="de-DE" dirty="0" err="1"/>
              <a:t>updated</a:t>
            </a:r>
            <a:r>
              <a:rPr lang="de-DE" dirty="0"/>
              <a:t> </a:t>
            </a:r>
            <a:r>
              <a:rPr lang="de-DE" dirty="0" err="1"/>
              <a:t>position</a:t>
            </a:r>
            <a:r>
              <a:rPr lang="de-DE" dirty="0"/>
              <a:t> fix </a:t>
            </a:r>
            <a:r>
              <a:rPr lang="de-DE" dirty="0" err="1"/>
              <a:t>with</a:t>
            </a:r>
            <a:r>
              <a:rPr lang="de-DE" dirty="0"/>
              <a:t> </a:t>
            </a:r>
            <a:r>
              <a:rPr lang="de-DE" dirty="0" err="1"/>
              <a:t>the</a:t>
            </a:r>
            <a:r>
              <a:rPr lang="de-DE" dirty="0"/>
              <a:t> same time </a:t>
            </a:r>
            <a:r>
              <a:rPr lang="de-DE" dirty="0" err="1"/>
              <a:t>point</a:t>
            </a:r>
            <a:r>
              <a:rPr lang="de-DE" dirty="0"/>
              <a:t> </a:t>
            </a:r>
            <a:r>
              <a:rPr lang="de-DE" dirty="0" err="1"/>
              <a:t>as</a:t>
            </a:r>
            <a:r>
              <a:rPr lang="de-DE" dirty="0"/>
              <a:t> </a:t>
            </a:r>
            <a:r>
              <a:rPr lang="de-DE" dirty="0" err="1"/>
              <a:t>the</a:t>
            </a:r>
            <a:r>
              <a:rPr lang="de-DE" dirty="0"/>
              <a:t> </a:t>
            </a:r>
            <a:r>
              <a:rPr lang="de-DE" dirty="0" err="1"/>
              <a:t>existing</a:t>
            </a:r>
            <a:r>
              <a:rPr lang="de-DE" dirty="0"/>
              <a:t> </a:t>
            </a:r>
            <a:r>
              <a:rPr lang="de-DE" dirty="0" err="1"/>
              <a:t>one</a:t>
            </a:r>
            <a:r>
              <a:rPr lang="de-DE" dirty="0"/>
              <a:t> </a:t>
            </a:r>
            <a:r>
              <a:rPr lang="de-DE" dirty="0" err="1"/>
              <a:t>is</a:t>
            </a:r>
            <a:r>
              <a:rPr lang="de-DE" dirty="0"/>
              <a:t> </a:t>
            </a:r>
            <a:r>
              <a:rPr lang="de-DE" dirty="0" err="1"/>
              <a:t>created</a:t>
            </a:r>
            <a:r>
              <a:rPr lang="de-DE" dirty="0"/>
              <a:t> </a:t>
            </a:r>
            <a:r>
              <a:rPr lang="de-DE" dirty="0" err="1"/>
              <a:t>which</a:t>
            </a:r>
            <a:r>
              <a:rPr lang="de-DE" dirty="0"/>
              <a:t> </a:t>
            </a:r>
            <a:r>
              <a:rPr lang="de-DE" dirty="0" err="1"/>
              <a:t>overwrites</a:t>
            </a:r>
            <a:r>
              <a:rPr lang="de-DE" dirty="0"/>
              <a:t> </a:t>
            </a:r>
            <a:r>
              <a:rPr lang="de-DE" dirty="0" err="1"/>
              <a:t>the</a:t>
            </a:r>
            <a:r>
              <a:rPr lang="de-DE" dirty="0"/>
              <a:t> </a:t>
            </a:r>
            <a:r>
              <a:rPr lang="de-DE" dirty="0" err="1"/>
              <a:t>old</a:t>
            </a:r>
            <a:r>
              <a:rPr lang="de-DE" dirty="0"/>
              <a:t> </a:t>
            </a:r>
            <a:r>
              <a:rPr lang="de-DE" dirty="0" err="1"/>
              <a:t>mark‘s</a:t>
            </a:r>
            <a:r>
              <a:rPr lang="de-DE" dirty="0"/>
              <a:t> </a:t>
            </a:r>
            <a:r>
              <a:rPr lang="de-DE" dirty="0" err="1"/>
              <a:t>position</a:t>
            </a:r>
            <a:r>
              <a:rPr lang="de-DE" dirty="0"/>
              <a:t>.</a:t>
            </a:r>
            <a:endParaRPr lang="en-US" dirty="0"/>
          </a:p>
          <a:p>
            <a:pPr marL="285750" indent="-285750">
              <a:buFont typeface="Arial" panose="020B0604020202020204" pitchFamily="34" charset="0"/>
              <a:buChar char="•"/>
            </a:pPr>
            <a:endParaRPr lang="en-US" dirty="0"/>
          </a:p>
          <a:p>
            <a:endParaRPr lang="de-DE" dirty="0"/>
          </a:p>
        </p:txBody>
      </p:sp>
      <p:sp>
        <p:nvSpPr>
          <p:cNvPr id="8" name="Freeform 7"/>
          <p:cNvSpPr/>
          <p:nvPr/>
        </p:nvSpPr>
        <p:spPr bwMode="gray">
          <a:xfrm>
            <a:off x="2724346" y="4760486"/>
            <a:ext cx="443060" cy="226293"/>
          </a:xfrm>
          <a:custGeom>
            <a:avLst/>
            <a:gdLst>
              <a:gd name="connsiteX0" fmla="*/ 0 w 443060"/>
              <a:gd name="connsiteY0" fmla="*/ 226293 h 226293"/>
              <a:gd name="connsiteX1" fmla="*/ 75415 w 443060"/>
              <a:gd name="connsiteY1" fmla="*/ 207440 h 226293"/>
              <a:gd name="connsiteX2" fmla="*/ 131976 w 443060"/>
              <a:gd name="connsiteY2" fmla="*/ 169733 h 226293"/>
              <a:gd name="connsiteX3" fmla="*/ 160256 w 443060"/>
              <a:gd name="connsiteY3" fmla="*/ 160306 h 226293"/>
              <a:gd name="connsiteX4" fmla="*/ 245097 w 443060"/>
              <a:gd name="connsiteY4" fmla="*/ 113172 h 226293"/>
              <a:gd name="connsiteX5" fmla="*/ 292231 w 443060"/>
              <a:gd name="connsiteY5" fmla="*/ 75465 h 226293"/>
              <a:gd name="connsiteX6" fmla="*/ 311085 w 443060"/>
              <a:gd name="connsiteY6" fmla="*/ 47184 h 226293"/>
              <a:gd name="connsiteX7" fmla="*/ 339365 w 443060"/>
              <a:gd name="connsiteY7" fmla="*/ 37757 h 226293"/>
              <a:gd name="connsiteX8" fmla="*/ 367646 w 443060"/>
              <a:gd name="connsiteY8" fmla="*/ 18904 h 226293"/>
              <a:gd name="connsiteX9" fmla="*/ 443060 w 443060"/>
              <a:gd name="connsiteY9" fmla="*/ 50 h 22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3060" h="226293">
                <a:moveTo>
                  <a:pt x="0" y="226293"/>
                </a:moveTo>
                <a:cubicBezTo>
                  <a:pt x="13062" y="223681"/>
                  <a:pt x="59108" y="216499"/>
                  <a:pt x="75415" y="207440"/>
                </a:cubicBezTo>
                <a:cubicBezTo>
                  <a:pt x="95223" y="196436"/>
                  <a:pt x="110480" y="176899"/>
                  <a:pt x="131976" y="169733"/>
                </a:cubicBezTo>
                <a:cubicBezTo>
                  <a:pt x="141403" y="166591"/>
                  <a:pt x="151570" y="165132"/>
                  <a:pt x="160256" y="160306"/>
                </a:cubicBezTo>
                <a:cubicBezTo>
                  <a:pt x="257499" y="106282"/>
                  <a:pt x="181106" y="134503"/>
                  <a:pt x="245097" y="113172"/>
                </a:cubicBezTo>
                <a:cubicBezTo>
                  <a:pt x="299131" y="32121"/>
                  <a:pt x="227183" y="127503"/>
                  <a:pt x="292231" y="75465"/>
                </a:cubicBezTo>
                <a:cubicBezTo>
                  <a:pt x="301078" y="68387"/>
                  <a:pt x="302238" y="54262"/>
                  <a:pt x="311085" y="47184"/>
                </a:cubicBezTo>
                <a:cubicBezTo>
                  <a:pt x="318844" y="40977"/>
                  <a:pt x="330477" y="42201"/>
                  <a:pt x="339365" y="37757"/>
                </a:cubicBezTo>
                <a:cubicBezTo>
                  <a:pt x="349499" y="32690"/>
                  <a:pt x="357293" y="23505"/>
                  <a:pt x="367646" y="18904"/>
                </a:cubicBezTo>
                <a:cubicBezTo>
                  <a:pt x="414540" y="-1937"/>
                  <a:pt x="409276" y="50"/>
                  <a:pt x="443060" y="50"/>
                </a:cubicBezTo>
              </a:path>
            </a:pathLst>
          </a:custGeom>
          <a:noFill/>
          <a:ln w="6350" algn="ctr">
            <a:noFill/>
            <a:miter lim="800000"/>
            <a:headEnd/>
            <a:tailEnd/>
          </a:ln>
        </p:spPr>
        <p:txBody>
          <a:bodyPr rtlCol="0" anchor="ctr"/>
          <a:lstStyle/>
          <a:p>
            <a:pPr algn="ctr"/>
            <a:endParaRPr lang="de-DE"/>
          </a:p>
        </p:txBody>
      </p:sp>
      <p:pic>
        <p:nvPicPr>
          <p:cNvPr id="1026" name="Picture 2" descr="Bildergebnis für cursor 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8069" y="4252070"/>
            <a:ext cx="169684" cy="254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9711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z="3200" dirty="0"/>
              <a:t>Questions?</a:t>
            </a:r>
          </a:p>
        </p:txBody>
      </p:sp>
      <p:pic>
        <p:nvPicPr>
          <p:cNvPr id="5" name="Picture Placeholder 4" descr="1024x682-IMG_1545.JPG"/>
          <p:cNvPicPr>
            <a:picLocks noGrp="1" noChangeAspect="1"/>
          </p:cNvPicPr>
          <p:nvPr>
            <p:ph type="pic" sz="quarter" idx="11"/>
          </p:nvPr>
        </p:nvPicPr>
        <p:blipFill>
          <a:blip r:embed="rId3" cstate="print"/>
          <a:srcRect t="51562" b="30938"/>
          <a:stretch>
            <a:fillRect/>
          </a:stretch>
        </p:blipFill>
        <p:spPr>
          <a:xfrm>
            <a:off x="324000" y="161459"/>
            <a:ext cx="8496000" cy="2232025"/>
          </a:xfrm>
        </p:spPr>
      </p:pic>
    </p:spTree>
    <p:extLst>
      <p:ext uri="{BB962C8B-B14F-4D97-AF65-F5344CB8AC3E}">
        <p14:creationId xmlns:p14="http://schemas.microsoft.com/office/powerpoint/2010/main" val="9282094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Text Placeholder 2"/>
          <p:cNvSpPr>
            <a:spLocks noGrp="1"/>
          </p:cNvSpPr>
          <p:nvPr>
            <p:ph type="body" sz="quarter" idx="10"/>
          </p:nvPr>
        </p:nvSpPr>
        <p:spPr>
          <a:xfrm>
            <a:off x="324000" y="1692000"/>
            <a:ext cx="8494713" cy="4200800"/>
          </a:xfrm>
        </p:spPr>
        <p:txBody>
          <a:bodyPr/>
          <a:lstStyle/>
          <a:p>
            <a:pPr lvl="1"/>
            <a:r>
              <a:rPr lang="en-US" dirty="0">
                <a:solidFill>
                  <a:schemeClr val="bg1">
                    <a:lumMod val="85000"/>
                  </a:schemeClr>
                </a:solidFill>
              </a:rPr>
              <a:t>Advanced Event and Regatta Settings</a:t>
            </a:r>
          </a:p>
          <a:p>
            <a:pPr lvl="2"/>
            <a:r>
              <a:rPr lang="en-US" dirty="0">
                <a:solidFill>
                  <a:schemeClr val="bg1">
                    <a:lumMod val="85000"/>
                  </a:schemeClr>
                </a:solidFill>
              </a:rPr>
              <a:t>Uploading Images and Videos</a:t>
            </a:r>
          </a:p>
          <a:p>
            <a:pPr lvl="2"/>
            <a:r>
              <a:rPr lang="en-US" dirty="0">
                <a:solidFill>
                  <a:schemeClr val="bg1">
                    <a:lumMod val="85000"/>
                  </a:schemeClr>
                </a:solidFill>
              </a:rPr>
              <a:t>Using the Media Gallery</a:t>
            </a:r>
          </a:p>
          <a:p>
            <a:pPr lvl="2"/>
            <a:r>
              <a:rPr lang="en-US" dirty="0">
                <a:solidFill>
                  <a:schemeClr val="bg1">
                    <a:lumMod val="85000"/>
                  </a:schemeClr>
                </a:solidFill>
              </a:rPr>
              <a:t>Setting Event Images for Stage, Logo and Teaser</a:t>
            </a:r>
          </a:p>
          <a:p>
            <a:pPr lvl="2"/>
            <a:r>
              <a:rPr lang="en-US" dirty="0">
                <a:solidFill>
                  <a:schemeClr val="bg1">
                    <a:lumMod val="85000"/>
                  </a:schemeClr>
                </a:solidFill>
              </a:rPr>
              <a:t>Regatta Format and Scoring Options</a:t>
            </a:r>
          </a:p>
          <a:p>
            <a:pPr lvl="2"/>
            <a:r>
              <a:rPr lang="en-US" dirty="0">
                <a:solidFill>
                  <a:schemeClr val="bg1">
                    <a:lumMod val="85000"/>
                  </a:schemeClr>
                </a:solidFill>
              </a:rPr>
              <a:t>Race Manager App Configuration (Start Procedures, Course Options, …)</a:t>
            </a:r>
          </a:p>
          <a:p>
            <a:pPr lvl="2"/>
            <a:r>
              <a:rPr lang="en-US" dirty="0">
                <a:solidFill>
                  <a:schemeClr val="bg1">
                    <a:lumMod val="85000"/>
                  </a:schemeClr>
                </a:solidFill>
              </a:rPr>
              <a:t>Importing Results from an External Source (e.g., Manage2Sail)</a:t>
            </a:r>
          </a:p>
          <a:p>
            <a:pPr lvl="1"/>
            <a:r>
              <a:rPr lang="en-US" dirty="0"/>
              <a:t>Smartphone Tracking for Single-Fleet Regattas</a:t>
            </a:r>
          </a:p>
          <a:p>
            <a:pPr lvl="2"/>
            <a:r>
              <a:rPr lang="en-US" dirty="0"/>
              <a:t>Defining the Course Marks and Waypoints</a:t>
            </a:r>
          </a:p>
          <a:p>
            <a:pPr lvl="2"/>
            <a:r>
              <a:rPr lang="en-US" dirty="0"/>
              <a:t>Inviting and Binding Competitors’, Marks’ and Mark Layers’ Devices</a:t>
            </a:r>
          </a:p>
          <a:p>
            <a:pPr lvl="2"/>
            <a:r>
              <a:rPr lang="en-US" dirty="0"/>
              <a:t>Using the SAP Sail </a:t>
            </a:r>
            <a:r>
              <a:rPr lang="en-US" dirty="0" err="1"/>
              <a:t>InSight</a:t>
            </a:r>
            <a:r>
              <a:rPr lang="en-US" dirty="0"/>
              <a:t> Tracking App</a:t>
            </a:r>
          </a:p>
          <a:p>
            <a:pPr lvl="2"/>
            <a:r>
              <a:rPr lang="en-US" dirty="0"/>
              <a:t>Pinging Marks</a:t>
            </a:r>
          </a:p>
          <a:p>
            <a:pPr lvl="2"/>
            <a:r>
              <a:rPr lang="en-US" dirty="0"/>
              <a:t>Starting and Stopping a Race</a:t>
            </a:r>
          </a:p>
          <a:p>
            <a:pPr lvl="2"/>
            <a:endParaRPr lang="en-US" dirty="0"/>
          </a:p>
        </p:txBody>
      </p:sp>
    </p:spTree>
    <p:extLst>
      <p:ext uri="{BB962C8B-B14F-4D97-AF65-F5344CB8AC3E}">
        <p14:creationId xmlns:p14="http://schemas.microsoft.com/office/powerpoint/2010/main" val="21605297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Android &amp; iOS Apps</a:t>
            </a:r>
          </a:p>
        </p:txBody>
      </p:sp>
      <p:sp>
        <p:nvSpPr>
          <p:cNvPr id="3" name="Text Placeholder 2"/>
          <p:cNvSpPr>
            <a:spLocks noGrp="1"/>
          </p:cNvSpPr>
          <p:nvPr>
            <p:ph type="body" sz="quarter" idx="10"/>
          </p:nvPr>
        </p:nvSpPr>
        <p:spPr>
          <a:xfrm>
            <a:off x="324000" y="1692000"/>
            <a:ext cx="8494713" cy="4200800"/>
          </a:xfrm>
        </p:spPr>
        <p:txBody>
          <a:bodyPr/>
          <a:lstStyle/>
          <a:p>
            <a:pPr marL="0" lvl="1" indent="0">
              <a:buNone/>
            </a:pPr>
            <a:r>
              <a:rPr lang="en-US" dirty="0"/>
              <a:t>  SAP Sail </a:t>
            </a:r>
            <a:r>
              <a:rPr lang="en-US" dirty="0" err="1"/>
              <a:t>InSight</a:t>
            </a:r>
            <a:r>
              <a:rPr lang="en-US" dirty="0"/>
              <a:t>		     Buoy Pinging		    Race Management</a:t>
            </a:r>
          </a:p>
        </p:txBody>
      </p:sp>
      <p:pic>
        <p:nvPicPr>
          <p:cNvPr id="7" name="Picture 6"/>
          <p:cNvPicPr>
            <a:picLocks noChangeAspect="1"/>
          </p:cNvPicPr>
          <p:nvPr/>
        </p:nvPicPr>
        <p:blipFill>
          <a:blip r:embed="rId2"/>
          <a:stretch>
            <a:fillRect/>
          </a:stretch>
        </p:blipFill>
        <p:spPr>
          <a:xfrm>
            <a:off x="323999" y="4381329"/>
            <a:ext cx="2066925" cy="2080891"/>
          </a:xfrm>
          <a:prstGeom prst="rect">
            <a:avLst/>
          </a:prstGeom>
        </p:spPr>
      </p:pic>
      <p:pic>
        <p:nvPicPr>
          <p:cNvPr id="8" name="Picture 7"/>
          <p:cNvPicPr>
            <a:picLocks noChangeAspect="1"/>
          </p:cNvPicPr>
          <p:nvPr/>
        </p:nvPicPr>
        <p:blipFill>
          <a:blip r:embed="rId3"/>
          <a:stretch>
            <a:fillRect/>
          </a:stretch>
        </p:blipFill>
        <p:spPr>
          <a:xfrm>
            <a:off x="323998" y="2114856"/>
            <a:ext cx="2066925" cy="2039729"/>
          </a:xfrm>
          <a:prstGeom prst="rect">
            <a:avLst/>
          </a:prstGeom>
        </p:spPr>
      </p:pic>
      <p:pic>
        <p:nvPicPr>
          <p:cNvPr id="9" name="Picture 8"/>
          <p:cNvPicPr>
            <a:picLocks noChangeAspect="1"/>
          </p:cNvPicPr>
          <p:nvPr/>
        </p:nvPicPr>
        <p:blipFill>
          <a:blip r:embed="rId4"/>
          <a:stretch>
            <a:fillRect/>
          </a:stretch>
        </p:blipFill>
        <p:spPr>
          <a:xfrm>
            <a:off x="3118873" y="2114856"/>
            <a:ext cx="2051255" cy="2037760"/>
          </a:xfrm>
          <a:prstGeom prst="rect">
            <a:avLst/>
          </a:prstGeom>
        </p:spPr>
      </p:pic>
      <p:pic>
        <p:nvPicPr>
          <p:cNvPr id="10" name="Picture 9"/>
          <p:cNvPicPr>
            <a:picLocks noChangeAspect="1"/>
          </p:cNvPicPr>
          <p:nvPr/>
        </p:nvPicPr>
        <p:blipFill>
          <a:blip r:embed="rId5"/>
          <a:stretch>
            <a:fillRect/>
          </a:stretch>
        </p:blipFill>
        <p:spPr>
          <a:xfrm>
            <a:off x="6025077" y="2114856"/>
            <a:ext cx="2025083" cy="2038584"/>
          </a:xfrm>
          <a:prstGeom prst="rect">
            <a:avLst/>
          </a:prstGeom>
        </p:spPr>
      </p:pic>
    </p:spTree>
    <p:extLst>
      <p:ext uri="{BB962C8B-B14F-4D97-AF65-F5344CB8AC3E}">
        <p14:creationId xmlns:p14="http://schemas.microsoft.com/office/powerpoint/2010/main" val="508885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24000" y="1692000"/>
            <a:ext cx="5218498" cy="3831818"/>
          </a:xfrm>
        </p:spPr>
        <p:txBody>
          <a:bodyPr/>
          <a:lstStyle/>
          <a:p>
            <a:r>
              <a:rPr lang="en-US" dirty="0"/>
              <a:t>Live Events and Rich Archive for Sailing Regattas</a:t>
            </a:r>
          </a:p>
          <a:p>
            <a:pPr lvl="1"/>
            <a:r>
              <a:rPr lang="en-US" dirty="0"/>
              <a:t>Hundreds of Sailing Events</a:t>
            </a:r>
          </a:p>
          <a:p>
            <a:pPr lvl="1"/>
            <a:r>
              <a:rPr lang="en-US" dirty="0"/>
              <a:t>Thousands of Races Tracked</a:t>
            </a:r>
          </a:p>
          <a:p>
            <a:pPr lvl="1"/>
            <a:r>
              <a:rPr lang="en-US" dirty="0"/>
              <a:t>All of them with Live Tracking at the Time</a:t>
            </a:r>
          </a:p>
          <a:p>
            <a:r>
              <a:rPr lang="en-US" dirty="0"/>
              <a:t>Race Management Support</a:t>
            </a:r>
          </a:p>
          <a:p>
            <a:pPr lvl="1"/>
            <a:r>
              <a:rPr lang="en-US" dirty="0"/>
              <a:t>App helps organizers to stay on top of the event</a:t>
            </a:r>
          </a:p>
          <a:p>
            <a:pPr lvl="1"/>
            <a:r>
              <a:rPr lang="en-US" dirty="0"/>
              <a:t>Live Scoring, Live Leaderboards, Live Analyses</a:t>
            </a:r>
          </a:p>
          <a:p>
            <a:pPr lvl="1"/>
            <a:r>
              <a:rPr lang="en-US" dirty="0"/>
              <a:t>Audience Information about Schedules, Updates</a:t>
            </a:r>
          </a:p>
          <a:p>
            <a:r>
              <a:rPr lang="en-US" dirty="0"/>
              <a:t>So far available only to SAP-Sponsored Events</a:t>
            </a:r>
          </a:p>
          <a:p>
            <a:r>
              <a:rPr lang="en-US" dirty="0"/>
              <a:t>Now SAP Sailing Analytics “go Club”</a:t>
            </a:r>
            <a:endParaRPr lang="de-DE" dirty="0"/>
          </a:p>
        </p:txBody>
      </p:sp>
      <p:sp>
        <p:nvSpPr>
          <p:cNvPr id="2" name="Title 1"/>
          <p:cNvSpPr>
            <a:spLocks noGrp="1"/>
          </p:cNvSpPr>
          <p:nvPr>
            <p:ph type="title"/>
          </p:nvPr>
        </p:nvSpPr>
        <p:spPr/>
        <p:txBody>
          <a:bodyPr/>
          <a:lstStyle/>
          <a:p>
            <a:r>
              <a:rPr lang="en-US" dirty="0"/>
              <a:t>SAP Sailing Analytics – Top Features</a:t>
            </a:r>
            <a:endParaRPr lang="de-DE" dirty="0"/>
          </a:p>
        </p:txBody>
      </p:sp>
      <p:pic>
        <p:nvPicPr>
          <p:cNvPr id="4" name="Picture 3"/>
          <p:cNvPicPr>
            <a:picLocks noChangeAspect="1"/>
          </p:cNvPicPr>
          <p:nvPr/>
        </p:nvPicPr>
        <p:blipFill>
          <a:blip r:embed="rId2"/>
          <a:stretch>
            <a:fillRect/>
          </a:stretch>
        </p:blipFill>
        <p:spPr>
          <a:xfrm>
            <a:off x="5682744" y="1692000"/>
            <a:ext cx="3135969" cy="3840954"/>
          </a:xfrm>
          <a:prstGeom prst="rect">
            <a:avLst/>
          </a:prstGeom>
        </p:spPr>
      </p:pic>
    </p:spTree>
    <p:extLst>
      <p:ext uri="{BB962C8B-B14F-4D97-AF65-F5344CB8AC3E}">
        <p14:creationId xmlns:p14="http://schemas.microsoft.com/office/powerpoint/2010/main" val="26899327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Marks, Control Points, and Waypoints 1/2</a:t>
            </a:r>
            <a:endParaRPr lang="de-DE" dirty="0"/>
          </a:p>
        </p:txBody>
      </p:sp>
      <p:sp>
        <p:nvSpPr>
          <p:cNvPr id="3" name="Text Placeholder 2"/>
          <p:cNvSpPr>
            <a:spLocks noGrp="1"/>
          </p:cNvSpPr>
          <p:nvPr>
            <p:ph type="body" sz="quarter" idx="10"/>
          </p:nvPr>
        </p:nvSpPr>
        <p:spPr>
          <a:xfrm>
            <a:off x="324000" y="1682194"/>
            <a:ext cx="8494714" cy="3831818"/>
          </a:xfrm>
        </p:spPr>
        <p:txBody>
          <a:bodyPr/>
          <a:lstStyle/>
          <a:p>
            <a:r>
              <a:rPr lang="en-US" dirty="0">
                <a:sym typeface="Wingdings" panose="05000000000000000000" pitchFamily="2" charset="2"/>
              </a:rPr>
              <a:t>Enable Smartphone Tracking on Regatta (press the “Shortcut to denote all races for </a:t>
            </a:r>
            <a:r>
              <a:rPr lang="en-US" dirty="0" err="1">
                <a:sym typeface="Wingdings" panose="05000000000000000000" pitchFamily="2" charset="2"/>
              </a:rPr>
              <a:t>racelog</a:t>
            </a:r>
            <a:r>
              <a:rPr lang="en-US" dirty="0">
                <a:sym typeface="Wingdings" panose="05000000000000000000" pitchFamily="2" charset="2"/>
              </a:rPr>
              <a:t> tracking” icon)</a:t>
            </a: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r>
              <a:rPr lang="en-US" dirty="0">
                <a:sym typeface="Wingdings" panose="05000000000000000000" pitchFamily="2" charset="2"/>
              </a:rPr>
              <a:t>For the first race, click “Define Course Layout” icon</a:t>
            </a:r>
          </a:p>
        </p:txBody>
      </p:sp>
      <p:pic>
        <p:nvPicPr>
          <p:cNvPr id="4" name="Picture 3"/>
          <p:cNvPicPr>
            <a:picLocks noChangeAspect="1"/>
          </p:cNvPicPr>
          <p:nvPr/>
        </p:nvPicPr>
        <p:blipFill>
          <a:blip r:embed="rId2"/>
          <a:stretch>
            <a:fillRect/>
          </a:stretch>
        </p:blipFill>
        <p:spPr>
          <a:xfrm>
            <a:off x="1733550" y="2293744"/>
            <a:ext cx="4952385" cy="1675876"/>
          </a:xfrm>
          <a:prstGeom prst="rect">
            <a:avLst/>
          </a:prstGeom>
        </p:spPr>
      </p:pic>
      <p:sp>
        <p:nvSpPr>
          <p:cNvPr id="19" name="Oval 18"/>
          <p:cNvSpPr/>
          <p:nvPr/>
        </p:nvSpPr>
        <p:spPr bwMode="gray">
          <a:xfrm>
            <a:off x="4386463" y="3227098"/>
            <a:ext cx="175705" cy="166385"/>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0229" y="4634333"/>
            <a:ext cx="4499024" cy="841705"/>
          </a:xfrm>
          <a:prstGeom prst="rect">
            <a:avLst/>
          </a:prstGeom>
        </p:spPr>
      </p:pic>
      <p:sp>
        <p:nvSpPr>
          <p:cNvPr id="24" name="Oval 23"/>
          <p:cNvSpPr/>
          <p:nvPr/>
        </p:nvSpPr>
        <p:spPr bwMode="gray">
          <a:xfrm>
            <a:off x="5706262" y="5055185"/>
            <a:ext cx="167149" cy="187358"/>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7713476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Marks, Control Points, and Waypoints 2/2</a:t>
            </a:r>
            <a:endParaRPr lang="de-DE" dirty="0"/>
          </a:p>
        </p:txBody>
      </p:sp>
      <p:sp>
        <p:nvSpPr>
          <p:cNvPr id="3" name="Text Placeholder 2"/>
          <p:cNvSpPr>
            <a:spLocks noGrp="1"/>
          </p:cNvSpPr>
          <p:nvPr>
            <p:ph type="body" sz="quarter" idx="10"/>
          </p:nvPr>
        </p:nvSpPr>
        <p:spPr>
          <a:xfrm>
            <a:off x="324000" y="1428194"/>
            <a:ext cx="8494714" cy="3831818"/>
          </a:xfrm>
        </p:spPr>
        <p:txBody>
          <a:bodyPr/>
          <a:lstStyle/>
          <a:p>
            <a:r>
              <a:rPr lang="en-US" dirty="0">
                <a:sym typeface="Wingdings" panose="05000000000000000000" pitchFamily="2" charset="2"/>
              </a:rPr>
              <a:t>Add marks (</a:t>
            </a:r>
            <a:r>
              <a:rPr lang="en-US" dirty="0">
                <a:solidFill>
                  <a:srgbClr val="FF0000"/>
                </a:solidFill>
                <a:sym typeface="Wingdings" panose="05000000000000000000" pitchFamily="2" charset="2"/>
              </a:rPr>
              <a:t>1</a:t>
            </a:r>
            <a:r>
              <a:rPr lang="en-US" dirty="0">
                <a:sym typeface="Wingdings" panose="05000000000000000000" pitchFamily="2" charset="2"/>
              </a:rPr>
              <a:t>)</a:t>
            </a: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r>
              <a:rPr lang="en-US" dirty="0">
                <a:sym typeface="Wingdings" panose="05000000000000000000" pitchFamily="2" charset="2"/>
              </a:rPr>
              <a:t>Assemble gates and lines from marks (</a:t>
            </a:r>
            <a:r>
              <a:rPr lang="en-US" dirty="0">
                <a:solidFill>
                  <a:srgbClr val="FF0000"/>
                </a:solidFill>
                <a:sym typeface="Wingdings" panose="05000000000000000000" pitchFamily="2" charset="2"/>
              </a:rPr>
              <a:t>2</a:t>
            </a:r>
            <a:r>
              <a:rPr lang="en-US" dirty="0">
                <a:sym typeface="Wingdings" panose="05000000000000000000" pitchFamily="2" charset="2"/>
              </a:rPr>
              <a:t>)</a:t>
            </a: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r>
              <a:rPr lang="en-US" dirty="0">
                <a:sym typeface="Wingdings" panose="05000000000000000000" pitchFamily="2" charset="2"/>
              </a:rPr>
              <a:t>Combine marks, gates, and lines into waypoints (</a:t>
            </a:r>
            <a:r>
              <a:rPr lang="en-US" dirty="0">
                <a:solidFill>
                  <a:srgbClr val="FF0000"/>
                </a:solidFill>
                <a:sym typeface="Wingdings" panose="05000000000000000000" pitchFamily="2" charset="2"/>
              </a:rPr>
              <a:t>3</a:t>
            </a:r>
            <a:r>
              <a:rPr lang="en-US" dirty="0">
                <a:sym typeface="Wingdings" panose="05000000000000000000" pitchFamily="2" charset="2"/>
              </a:rPr>
              <a:t>)</a:t>
            </a:r>
          </a:p>
          <a:p>
            <a:pPr lvl="1"/>
            <a:r>
              <a:rPr lang="en-US" dirty="0">
                <a:sym typeface="Wingdings" panose="05000000000000000000" pitchFamily="2" charset="2"/>
              </a:rPr>
              <a:t>Specify how the waypoint shall be passed (</a:t>
            </a:r>
            <a:r>
              <a:rPr lang="en-US" dirty="0">
                <a:solidFill>
                  <a:srgbClr val="FF0000"/>
                </a:solidFill>
                <a:sym typeface="Wingdings" panose="05000000000000000000" pitchFamily="2" charset="2"/>
              </a:rPr>
              <a:t>4</a:t>
            </a:r>
            <a:r>
              <a:rPr lang="en-US" dirty="0">
                <a:sym typeface="Wingdings" panose="05000000000000000000" pitchFamily="2" charset="2"/>
              </a:rPr>
              <a:t>)</a:t>
            </a:r>
          </a:p>
          <a:p>
            <a:r>
              <a:rPr lang="en-US" dirty="0">
                <a:sym typeface="Wingdings" panose="05000000000000000000" pitchFamily="2" charset="2"/>
              </a:rPr>
              <a:t>Save the course (</a:t>
            </a:r>
            <a:r>
              <a:rPr lang="en-US" dirty="0">
                <a:solidFill>
                  <a:srgbClr val="FF0000"/>
                </a:solidFill>
                <a:sym typeface="Wingdings" panose="05000000000000000000" pitchFamily="2" charset="2"/>
              </a:rPr>
              <a:t>5</a:t>
            </a:r>
            <a:r>
              <a:rPr lang="en-US" dirty="0">
                <a:sym typeface="Wingdings" panose="05000000000000000000" pitchFamily="2" charset="2"/>
              </a:rPr>
              <a:t>)</a:t>
            </a:r>
          </a:p>
        </p:txBody>
      </p:sp>
      <p:pic>
        <p:nvPicPr>
          <p:cNvPr id="6" name="Picture 5"/>
          <p:cNvPicPr>
            <a:picLocks noChangeAspect="1"/>
          </p:cNvPicPr>
          <p:nvPr/>
        </p:nvPicPr>
        <p:blipFill>
          <a:blip r:embed="rId2"/>
          <a:stretch>
            <a:fillRect/>
          </a:stretch>
        </p:blipFill>
        <p:spPr>
          <a:xfrm>
            <a:off x="740951" y="1719664"/>
            <a:ext cx="7321501" cy="1841684"/>
          </a:xfrm>
          <a:prstGeom prst="rect">
            <a:avLst/>
          </a:prstGeom>
        </p:spPr>
      </p:pic>
      <p:sp>
        <p:nvSpPr>
          <p:cNvPr id="19" name="Oval 18"/>
          <p:cNvSpPr/>
          <p:nvPr/>
        </p:nvSpPr>
        <p:spPr bwMode="gray">
          <a:xfrm>
            <a:off x="4681431" y="2822593"/>
            <a:ext cx="972117" cy="236878"/>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9" name="TextBox 8"/>
          <p:cNvSpPr txBox="1"/>
          <p:nvPr/>
        </p:nvSpPr>
        <p:spPr>
          <a:xfrm>
            <a:off x="5734841" y="2822593"/>
            <a:ext cx="99386" cy="215444"/>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1</a:t>
            </a:r>
            <a:endParaRPr lang="de-DE" sz="1400" kern="0" dirty="0" err="1">
              <a:solidFill>
                <a:srgbClr val="FF0000"/>
              </a:solidFill>
              <a:ea typeface="Arial Unicode MS" pitchFamily="34" charset="-128"/>
              <a:cs typeface="Arial Unicode MS" pitchFamily="34" charset="-128"/>
            </a:endParaRPr>
          </a:p>
        </p:txBody>
      </p:sp>
      <p:sp>
        <p:nvSpPr>
          <p:cNvPr id="10" name="Oval 9"/>
          <p:cNvSpPr/>
          <p:nvPr/>
        </p:nvSpPr>
        <p:spPr bwMode="gray">
          <a:xfrm>
            <a:off x="3439110" y="2822593"/>
            <a:ext cx="972117" cy="236878"/>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1" name="TextBox 10"/>
          <p:cNvSpPr txBox="1"/>
          <p:nvPr/>
        </p:nvSpPr>
        <p:spPr>
          <a:xfrm>
            <a:off x="4492520" y="2822593"/>
            <a:ext cx="99386" cy="215444"/>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2</a:t>
            </a:r>
            <a:endParaRPr lang="de-DE" sz="1400" kern="0" dirty="0" err="1">
              <a:solidFill>
                <a:srgbClr val="FF0000"/>
              </a:solidFill>
              <a:ea typeface="Arial Unicode MS" pitchFamily="34" charset="-128"/>
              <a:cs typeface="Arial Unicode MS" pitchFamily="34" charset="-128"/>
            </a:endParaRPr>
          </a:p>
        </p:txBody>
      </p:sp>
      <p:pic>
        <p:nvPicPr>
          <p:cNvPr id="7" name="Picture 6"/>
          <p:cNvPicPr>
            <a:picLocks noChangeAspect="1"/>
          </p:cNvPicPr>
          <p:nvPr/>
        </p:nvPicPr>
        <p:blipFill>
          <a:blip r:embed="rId3"/>
          <a:stretch>
            <a:fillRect/>
          </a:stretch>
        </p:blipFill>
        <p:spPr>
          <a:xfrm>
            <a:off x="2289411" y="3852818"/>
            <a:ext cx="4224580" cy="1438890"/>
          </a:xfrm>
          <a:prstGeom prst="rect">
            <a:avLst/>
          </a:prstGeom>
        </p:spPr>
      </p:pic>
      <p:sp>
        <p:nvSpPr>
          <p:cNvPr id="12" name="Oval 11"/>
          <p:cNvSpPr/>
          <p:nvPr/>
        </p:nvSpPr>
        <p:spPr bwMode="gray">
          <a:xfrm>
            <a:off x="848310" y="2822593"/>
            <a:ext cx="2509507" cy="236878"/>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3" name="TextBox 12"/>
          <p:cNvSpPr txBox="1"/>
          <p:nvPr/>
        </p:nvSpPr>
        <p:spPr>
          <a:xfrm>
            <a:off x="691258" y="2820824"/>
            <a:ext cx="99386" cy="215444"/>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3</a:t>
            </a:r>
            <a:endParaRPr lang="de-DE" sz="1400" kern="0" dirty="0" err="1">
              <a:solidFill>
                <a:srgbClr val="FF0000"/>
              </a:solidFill>
              <a:ea typeface="Arial Unicode MS" pitchFamily="34" charset="-128"/>
              <a:cs typeface="Arial Unicode MS" pitchFamily="34" charset="-128"/>
            </a:endParaRPr>
          </a:p>
        </p:txBody>
      </p:sp>
      <p:pic>
        <p:nvPicPr>
          <p:cNvPr id="4" name="Picture 3"/>
          <p:cNvPicPr>
            <a:picLocks noChangeAspect="1"/>
          </p:cNvPicPr>
          <p:nvPr/>
        </p:nvPicPr>
        <p:blipFill>
          <a:blip r:embed="rId4"/>
          <a:stretch>
            <a:fillRect/>
          </a:stretch>
        </p:blipFill>
        <p:spPr>
          <a:xfrm>
            <a:off x="6608662" y="4322260"/>
            <a:ext cx="2142502" cy="1875503"/>
          </a:xfrm>
          <a:prstGeom prst="rect">
            <a:avLst/>
          </a:prstGeom>
        </p:spPr>
      </p:pic>
      <p:cxnSp>
        <p:nvCxnSpPr>
          <p:cNvPr id="14" name="Curved Connector 13"/>
          <p:cNvCxnSpPr>
            <a:stCxn id="12" idx="4"/>
            <a:endCxn id="4" idx="0"/>
          </p:cNvCxnSpPr>
          <p:nvPr/>
        </p:nvCxnSpPr>
        <p:spPr>
          <a:xfrm rot="16200000" flipH="1">
            <a:off x="4260094" y="902440"/>
            <a:ext cx="1262789" cy="5576849"/>
          </a:xfrm>
          <a:prstGeom prst="curvedConnector3">
            <a:avLst>
              <a:gd name="adj1" fmla="val 26642"/>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urved Connector 15"/>
          <p:cNvCxnSpPr>
            <a:stCxn id="10" idx="4"/>
          </p:cNvCxnSpPr>
          <p:nvPr/>
        </p:nvCxnSpPr>
        <p:spPr>
          <a:xfrm rot="5400000">
            <a:off x="3407878" y="3405732"/>
            <a:ext cx="863553" cy="171031"/>
          </a:xfrm>
          <a:prstGeom prst="curvedConnector3">
            <a:avLst>
              <a:gd name="adj1" fmla="val 50000"/>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Oval 24"/>
          <p:cNvSpPr/>
          <p:nvPr/>
        </p:nvSpPr>
        <p:spPr bwMode="gray">
          <a:xfrm>
            <a:off x="7390219" y="5551482"/>
            <a:ext cx="416594" cy="742801"/>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6" name="TextBox 25"/>
          <p:cNvSpPr txBox="1"/>
          <p:nvPr/>
        </p:nvSpPr>
        <p:spPr>
          <a:xfrm>
            <a:off x="7851791" y="5754484"/>
            <a:ext cx="99386" cy="215444"/>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4</a:t>
            </a:r>
            <a:endParaRPr lang="de-DE" sz="1400" kern="0" dirty="0" err="1">
              <a:solidFill>
                <a:srgbClr val="FF0000"/>
              </a:solidFill>
              <a:ea typeface="Arial Unicode MS" pitchFamily="34" charset="-128"/>
              <a:cs typeface="Arial Unicode MS" pitchFamily="34" charset="-128"/>
            </a:endParaRPr>
          </a:p>
        </p:txBody>
      </p:sp>
      <p:sp>
        <p:nvSpPr>
          <p:cNvPr id="27" name="Oval 26"/>
          <p:cNvSpPr/>
          <p:nvPr/>
        </p:nvSpPr>
        <p:spPr bwMode="gray">
          <a:xfrm>
            <a:off x="790644" y="3232502"/>
            <a:ext cx="374675" cy="236878"/>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8" name="TextBox 27"/>
          <p:cNvSpPr txBox="1"/>
          <p:nvPr/>
        </p:nvSpPr>
        <p:spPr>
          <a:xfrm>
            <a:off x="610270" y="3243218"/>
            <a:ext cx="130681"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5</a:t>
            </a:r>
            <a:endParaRPr lang="de-DE" sz="1400" kern="0" dirty="0" err="1">
              <a:solidFill>
                <a:srgbClr val="FF0000"/>
              </a:solidFill>
              <a:ea typeface="Arial Unicode MS" pitchFamily="34" charset="-128"/>
              <a:cs typeface="Arial Unicode MS" pitchFamily="34" charset="-128"/>
            </a:endParaRPr>
          </a:p>
        </p:txBody>
      </p:sp>
    </p:spTree>
    <p:extLst>
      <p:ext uri="{BB962C8B-B14F-4D97-AF65-F5344CB8AC3E}">
        <p14:creationId xmlns:p14="http://schemas.microsoft.com/office/powerpoint/2010/main" val="41952048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Copy Course to All Races</a:t>
            </a:r>
            <a:endParaRPr lang="de-DE" dirty="0"/>
          </a:p>
        </p:txBody>
      </p:sp>
      <p:sp>
        <p:nvSpPr>
          <p:cNvPr id="3" name="Text Placeholder 2"/>
          <p:cNvSpPr>
            <a:spLocks noGrp="1"/>
          </p:cNvSpPr>
          <p:nvPr>
            <p:ph type="body" sz="quarter" idx="10"/>
          </p:nvPr>
        </p:nvSpPr>
        <p:spPr>
          <a:xfrm>
            <a:off x="324000" y="1428194"/>
            <a:ext cx="8494714" cy="3831818"/>
          </a:xfrm>
        </p:spPr>
        <p:txBody>
          <a:bodyPr/>
          <a:lstStyle/>
          <a:p>
            <a:r>
              <a:rPr lang="en-US" dirty="0">
                <a:sym typeface="Wingdings" panose="05000000000000000000" pitchFamily="2" charset="2"/>
              </a:rPr>
              <a:t>Click “Copy course and competitors</a:t>
            </a:r>
            <a:br>
              <a:rPr lang="en-US" dirty="0">
                <a:sym typeface="Wingdings" panose="05000000000000000000" pitchFamily="2" charset="2"/>
              </a:rPr>
            </a:br>
            <a:r>
              <a:rPr lang="en-US" dirty="0">
                <a:sym typeface="Wingdings" panose="05000000000000000000" pitchFamily="2" charset="2"/>
              </a:rPr>
              <a:t>to other races” icon</a:t>
            </a:r>
          </a:p>
          <a:p>
            <a:r>
              <a:rPr lang="en-US" dirty="0">
                <a:sym typeface="Wingdings" panose="05000000000000000000" pitchFamily="2" charset="2"/>
              </a:rPr>
              <a:t>Select races to copy the course to</a:t>
            </a:r>
          </a:p>
          <a:p>
            <a:r>
              <a:rPr lang="en-US" dirty="0">
                <a:sym typeface="Wingdings" panose="05000000000000000000" pitchFamily="2" charset="2"/>
              </a:rPr>
              <a:t>Press OK</a:t>
            </a:r>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01701" y="1291575"/>
            <a:ext cx="4520535" cy="821915"/>
          </a:xfrm>
          <a:prstGeom prst="rect">
            <a:avLst/>
          </a:prstGeom>
        </p:spPr>
      </p:pic>
      <p:sp>
        <p:nvSpPr>
          <p:cNvPr id="27" name="Oval 26"/>
          <p:cNvSpPr/>
          <p:nvPr/>
        </p:nvSpPr>
        <p:spPr bwMode="gray">
          <a:xfrm>
            <a:off x="8311043" y="1716623"/>
            <a:ext cx="184820" cy="190824"/>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5" name="Picture 4"/>
          <p:cNvPicPr>
            <a:picLocks noChangeAspect="1"/>
          </p:cNvPicPr>
          <p:nvPr/>
        </p:nvPicPr>
        <p:blipFill>
          <a:blip r:embed="rId3"/>
          <a:stretch>
            <a:fillRect/>
          </a:stretch>
        </p:blipFill>
        <p:spPr>
          <a:xfrm>
            <a:off x="6760028" y="2324969"/>
            <a:ext cx="2058686" cy="1533064"/>
          </a:xfrm>
          <a:prstGeom prst="rect">
            <a:avLst/>
          </a:prstGeom>
        </p:spPr>
      </p:pic>
      <p:cxnSp>
        <p:nvCxnSpPr>
          <p:cNvPr id="21" name="Curved Connector 20"/>
          <p:cNvCxnSpPr>
            <a:stCxn id="27" idx="4"/>
            <a:endCxn id="5" idx="0"/>
          </p:cNvCxnSpPr>
          <p:nvPr/>
        </p:nvCxnSpPr>
        <p:spPr>
          <a:xfrm rot="5400000">
            <a:off x="7887651" y="1809167"/>
            <a:ext cx="417522" cy="614082"/>
          </a:xfrm>
          <a:prstGeom prst="curvedConnector3">
            <a:avLst>
              <a:gd name="adj1" fmla="val 50000"/>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31699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2944" y="3625757"/>
            <a:ext cx="2416166" cy="2756273"/>
          </a:xfrm>
          <a:prstGeom prst="rect">
            <a:avLst/>
          </a:prstGeom>
        </p:spPr>
      </p:pic>
      <p:pic>
        <p:nvPicPr>
          <p:cNvPr id="4" name="Picture 3"/>
          <p:cNvPicPr>
            <a:picLocks noChangeAspect="1"/>
          </p:cNvPicPr>
          <p:nvPr/>
        </p:nvPicPr>
        <p:blipFill>
          <a:blip r:embed="rId3"/>
          <a:stretch>
            <a:fillRect/>
          </a:stretch>
        </p:blipFill>
        <p:spPr>
          <a:xfrm>
            <a:off x="3938687" y="2841523"/>
            <a:ext cx="4880027" cy="143737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3436" y="4146457"/>
            <a:ext cx="1330317" cy="2365008"/>
          </a:xfrm>
          <a:prstGeom prst="rect">
            <a:avLst/>
          </a:prstGeom>
        </p:spPr>
      </p:pic>
      <p:sp>
        <p:nvSpPr>
          <p:cNvPr id="2" name="Title 1"/>
          <p:cNvSpPr>
            <a:spLocks noGrp="1"/>
          </p:cNvSpPr>
          <p:nvPr>
            <p:ph type="title"/>
          </p:nvPr>
        </p:nvSpPr>
        <p:spPr/>
        <p:txBody>
          <a:bodyPr/>
          <a:lstStyle/>
          <a:p>
            <a:r>
              <a:rPr lang="en-US" dirty="0"/>
              <a:t>Invite Competitors to Bind their Devices</a:t>
            </a:r>
            <a:endParaRPr lang="de-DE" dirty="0"/>
          </a:p>
        </p:txBody>
      </p:sp>
      <p:sp>
        <p:nvSpPr>
          <p:cNvPr id="3" name="Text Placeholder 2"/>
          <p:cNvSpPr>
            <a:spLocks noGrp="1"/>
          </p:cNvSpPr>
          <p:nvPr>
            <p:ph type="body" sz="quarter" idx="10"/>
          </p:nvPr>
        </p:nvSpPr>
        <p:spPr>
          <a:xfrm>
            <a:off x="324000" y="1428194"/>
            <a:ext cx="8494714" cy="3831818"/>
          </a:xfrm>
        </p:spPr>
        <p:txBody>
          <a:bodyPr/>
          <a:lstStyle/>
          <a:p>
            <a:r>
              <a:rPr lang="en-US" dirty="0">
                <a:sym typeface="Wingdings" panose="05000000000000000000" pitchFamily="2" charset="2"/>
              </a:rPr>
              <a:t>Click “Competitor Registrations” icon</a:t>
            </a:r>
          </a:p>
          <a:p>
            <a:r>
              <a:rPr lang="en-US" dirty="0">
                <a:sym typeface="Wingdings" panose="05000000000000000000" pitchFamily="2" charset="2"/>
              </a:rPr>
              <a:t>Select all competitors to invite</a:t>
            </a:r>
          </a:p>
          <a:p>
            <a:pPr lvl="1"/>
            <a:r>
              <a:rPr lang="en-US" dirty="0">
                <a:sym typeface="Wingdings" panose="05000000000000000000" pitchFamily="2" charset="2"/>
              </a:rPr>
              <a:t>All competitors selected must have a</a:t>
            </a:r>
            <a:br>
              <a:rPr lang="en-US" dirty="0">
                <a:sym typeface="Wingdings" panose="05000000000000000000" pitchFamily="2" charset="2"/>
              </a:rPr>
            </a:br>
            <a:r>
              <a:rPr lang="en-US" dirty="0">
                <a:sym typeface="Wingdings" panose="05000000000000000000" pitchFamily="2" charset="2"/>
              </a:rPr>
              <a:t>valid e-mail address configured</a:t>
            </a:r>
          </a:p>
          <a:p>
            <a:r>
              <a:rPr lang="en-US" dirty="0">
                <a:sym typeface="Wingdings" panose="05000000000000000000" pitchFamily="2" charset="2"/>
              </a:rPr>
              <a:t>Click “Invite selected competitors”</a:t>
            </a:r>
          </a:p>
          <a:p>
            <a:pPr lvl="1"/>
            <a:r>
              <a:rPr lang="en-US" dirty="0">
                <a:sym typeface="Wingdings" panose="05000000000000000000" pitchFamily="2" charset="2"/>
              </a:rPr>
              <a:t>Sends out e-mails with QR-code</a:t>
            </a:r>
            <a:br>
              <a:rPr lang="en-US" dirty="0">
                <a:sym typeface="Wingdings" panose="05000000000000000000" pitchFamily="2" charset="2"/>
              </a:rPr>
            </a:br>
            <a:r>
              <a:rPr lang="en-US" dirty="0">
                <a:sym typeface="Wingdings" panose="05000000000000000000" pitchFamily="2" charset="2"/>
              </a:rPr>
              <a:t>and link</a:t>
            </a:r>
          </a:p>
          <a:p>
            <a:r>
              <a:rPr lang="en-US" dirty="0">
                <a:sym typeface="Wingdings" panose="05000000000000000000" pitchFamily="2" charset="2"/>
              </a:rPr>
              <a:t>Competitors</a:t>
            </a:r>
            <a:br>
              <a:rPr lang="en-US" dirty="0">
                <a:sym typeface="Wingdings" panose="05000000000000000000" pitchFamily="2" charset="2"/>
              </a:rPr>
            </a:br>
            <a:r>
              <a:rPr lang="en-US" dirty="0">
                <a:sym typeface="Wingdings" panose="05000000000000000000" pitchFamily="2" charset="2"/>
              </a:rPr>
              <a:t>scan it</a:t>
            </a:r>
          </a:p>
        </p:txBody>
      </p:sp>
      <p:pic>
        <p:nvPicPr>
          <p:cNvPr id="9" name="Picture 8"/>
          <p:cNvPicPr>
            <a:picLocks noChangeAspect="1"/>
          </p:cNvPicPr>
          <p:nvPr/>
        </p:nvPicPr>
        <p:blipFill>
          <a:blip r:embed="rId5"/>
          <a:stretch>
            <a:fillRect/>
          </a:stretch>
        </p:blipFill>
        <p:spPr>
          <a:xfrm>
            <a:off x="4438431" y="1359245"/>
            <a:ext cx="4380283" cy="1482278"/>
          </a:xfrm>
          <a:prstGeom prst="rect">
            <a:avLst/>
          </a:prstGeom>
        </p:spPr>
      </p:pic>
      <p:sp>
        <p:nvSpPr>
          <p:cNvPr id="27" name="Oval 26"/>
          <p:cNvSpPr/>
          <p:nvPr/>
        </p:nvSpPr>
        <p:spPr bwMode="gray">
          <a:xfrm>
            <a:off x="6904239" y="2151912"/>
            <a:ext cx="184820" cy="190824"/>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cxnSp>
        <p:nvCxnSpPr>
          <p:cNvPr id="11" name="Curved Connector 10"/>
          <p:cNvCxnSpPr>
            <a:stCxn id="27" idx="4"/>
            <a:endCxn id="4" idx="0"/>
          </p:cNvCxnSpPr>
          <p:nvPr/>
        </p:nvCxnSpPr>
        <p:spPr>
          <a:xfrm rot="5400000">
            <a:off x="6438282" y="2283155"/>
            <a:ext cx="498787" cy="617948"/>
          </a:xfrm>
          <a:prstGeom prst="curvedConnector3">
            <a:avLst>
              <a:gd name="adj1" fmla="val 50000"/>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p:cNvSpPr/>
          <p:nvPr/>
        </p:nvSpPr>
        <p:spPr bwMode="gray">
          <a:xfrm>
            <a:off x="4510085" y="2963074"/>
            <a:ext cx="927154" cy="163584"/>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5" name="Oval 14"/>
          <p:cNvSpPr/>
          <p:nvPr/>
        </p:nvSpPr>
        <p:spPr bwMode="gray">
          <a:xfrm>
            <a:off x="4013555" y="3715241"/>
            <a:ext cx="165155" cy="374978"/>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2" name="Oval 11"/>
          <p:cNvSpPr/>
          <p:nvPr/>
        </p:nvSpPr>
        <p:spPr bwMode="gray">
          <a:xfrm>
            <a:off x="4741444" y="5830529"/>
            <a:ext cx="1163673" cy="304800"/>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21825243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Produce QR Codes to Bind Devices Used to Track Marks</a:t>
            </a:r>
            <a:endParaRPr lang="de-DE" dirty="0"/>
          </a:p>
        </p:txBody>
      </p:sp>
      <p:sp>
        <p:nvSpPr>
          <p:cNvPr id="3" name="Text Placeholder 2"/>
          <p:cNvSpPr>
            <a:spLocks noGrp="1"/>
          </p:cNvSpPr>
          <p:nvPr>
            <p:ph type="body" sz="quarter" idx="10"/>
          </p:nvPr>
        </p:nvSpPr>
        <p:spPr>
          <a:xfrm>
            <a:off x="324000" y="1428194"/>
            <a:ext cx="8494714" cy="3831818"/>
          </a:xfrm>
        </p:spPr>
        <p:txBody>
          <a:bodyPr/>
          <a:lstStyle/>
          <a:p>
            <a:r>
              <a:rPr lang="en-US" dirty="0">
                <a:sym typeface="Wingdings" panose="05000000000000000000" pitchFamily="2" charset="2"/>
              </a:rPr>
              <a:t>Click “Map Devices to Competitors ,</a:t>
            </a:r>
            <a:br>
              <a:rPr lang="en-US" dirty="0">
                <a:sym typeface="Wingdings" panose="05000000000000000000" pitchFamily="2" charset="2"/>
              </a:rPr>
            </a:br>
            <a:r>
              <a:rPr lang="en-US" dirty="0">
                <a:sym typeface="Wingdings" panose="05000000000000000000" pitchFamily="2" charset="2"/>
              </a:rPr>
              <a:t>Boats and Marks” icon</a:t>
            </a:r>
          </a:p>
          <a:p>
            <a:r>
              <a:rPr lang="en-US" dirty="0">
                <a:sym typeface="Wingdings" panose="05000000000000000000" pitchFamily="2" charset="2"/>
              </a:rPr>
              <a:t>Click “Add”</a:t>
            </a:r>
          </a:p>
          <a:p>
            <a:r>
              <a:rPr lang="en-US" dirty="0">
                <a:sym typeface="Wingdings" panose="05000000000000000000" pitchFamily="2" charset="2"/>
              </a:rPr>
              <a:t>Select mark, producing QR code</a:t>
            </a:r>
          </a:p>
          <a:p>
            <a:r>
              <a:rPr lang="en-US" dirty="0">
                <a:sym typeface="Wingdings" panose="05000000000000000000" pitchFamily="2" charset="2"/>
              </a:rPr>
              <a:t>Scan code with</a:t>
            </a:r>
          </a:p>
          <a:p>
            <a:r>
              <a:rPr lang="en-US" dirty="0">
                <a:sym typeface="Wingdings" panose="05000000000000000000" pitchFamily="2" charset="2"/>
              </a:rPr>
              <a:t>device used to</a:t>
            </a:r>
          </a:p>
          <a:p>
            <a:r>
              <a:rPr lang="en-US" dirty="0">
                <a:sym typeface="Wingdings" panose="05000000000000000000" pitchFamily="2" charset="2"/>
              </a:rPr>
              <a:t>track mark</a:t>
            </a:r>
          </a:p>
          <a:p>
            <a:endParaRPr lang="en-US" dirty="0">
              <a:sym typeface="Wingdings" panose="05000000000000000000" pitchFamily="2" charset="2"/>
            </a:endParaRPr>
          </a:p>
        </p:txBody>
      </p:sp>
      <p:pic>
        <p:nvPicPr>
          <p:cNvPr id="9" name="Picture 8"/>
          <p:cNvPicPr>
            <a:picLocks noChangeAspect="1"/>
          </p:cNvPicPr>
          <p:nvPr/>
        </p:nvPicPr>
        <p:blipFill>
          <a:blip r:embed="rId2"/>
          <a:stretch>
            <a:fillRect/>
          </a:stretch>
        </p:blipFill>
        <p:spPr>
          <a:xfrm>
            <a:off x="4438431" y="1359245"/>
            <a:ext cx="4380283" cy="1482278"/>
          </a:xfrm>
          <a:prstGeom prst="rect">
            <a:avLst/>
          </a:prstGeom>
        </p:spPr>
      </p:pic>
      <p:sp>
        <p:nvSpPr>
          <p:cNvPr id="27" name="Oval 26"/>
          <p:cNvSpPr/>
          <p:nvPr/>
        </p:nvSpPr>
        <p:spPr bwMode="gray">
          <a:xfrm>
            <a:off x="7031239" y="2151912"/>
            <a:ext cx="184820" cy="190824"/>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cxnSp>
        <p:nvCxnSpPr>
          <p:cNvPr id="11" name="Curved Connector 10"/>
          <p:cNvCxnSpPr>
            <a:cxnSpLocks/>
            <a:stCxn id="27" idx="4"/>
            <a:endCxn id="5" idx="0"/>
          </p:cNvCxnSpPr>
          <p:nvPr/>
        </p:nvCxnSpPr>
        <p:spPr>
          <a:xfrm rot="5400000">
            <a:off x="6045429" y="1832252"/>
            <a:ext cx="567736" cy="1588705"/>
          </a:xfrm>
          <a:prstGeom prst="curvedConnector3">
            <a:avLst>
              <a:gd name="adj1" fmla="val 50000"/>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stretch>
            <a:fillRect/>
          </a:stretch>
        </p:blipFill>
        <p:spPr>
          <a:xfrm>
            <a:off x="2251174" y="2910472"/>
            <a:ext cx="6567540" cy="3612617"/>
          </a:xfrm>
          <a:prstGeom prst="rect">
            <a:avLst/>
          </a:prstGeom>
        </p:spPr>
      </p:pic>
      <p:sp>
        <p:nvSpPr>
          <p:cNvPr id="14" name="Oval 13"/>
          <p:cNvSpPr/>
          <p:nvPr/>
        </p:nvSpPr>
        <p:spPr bwMode="gray">
          <a:xfrm>
            <a:off x="4293776" y="3564080"/>
            <a:ext cx="3414714" cy="191984"/>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5" name="Oval 14"/>
          <p:cNvSpPr/>
          <p:nvPr/>
        </p:nvSpPr>
        <p:spPr bwMode="gray">
          <a:xfrm>
            <a:off x="2369574" y="4326078"/>
            <a:ext cx="2068857" cy="1907573"/>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9849" y="4421879"/>
            <a:ext cx="1146327" cy="203791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4128" y="4421879"/>
            <a:ext cx="1181931" cy="2101211"/>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65326" y="4421879"/>
            <a:ext cx="1181931" cy="2101210"/>
          </a:xfrm>
          <a:prstGeom prst="rect">
            <a:avLst/>
          </a:prstGeom>
        </p:spPr>
      </p:pic>
    </p:spTree>
    <p:extLst>
      <p:ext uri="{BB962C8B-B14F-4D97-AF65-F5344CB8AC3E}">
        <p14:creationId xmlns:p14="http://schemas.microsoft.com/office/powerpoint/2010/main" val="34066460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0811" y="3189717"/>
            <a:ext cx="2172933" cy="3165863"/>
          </a:xfrm>
          <a:prstGeom prst="rect">
            <a:avLst/>
          </a:prstGeom>
        </p:spPr>
      </p:pic>
      <p:sp>
        <p:nvSpPr>
          <p:cNvPr id="2" name="Title 1"/>
          <p:cNvSpPr>
            <a:spLocks noGrp="1"/>
          </p:cNvSpPr>
          <p:nvPr>
            <p:ph type="title"/>
          </p:nvPr>
        </p:nvSpPr>
        <p:spPr/>
        <p:txBody>
          <a:bodyPr/>
          <a:lstStyle/>
          <a:p>
            <a:r>
              <a:rPr lang="en-US" dirty="0"/>
              <a:t>Enabling Use of Buoy Pinging App</a:t>
            </a:r>
            <a:endParaRPr lang="de-DE" dirty="0"/>
          </a:p>
        </p:txBody>
      </p:sp>
      <p:sp>
        <p:nvSpPr>
          <p:cNvPr id="3" name="Text Placeholder 2"/>
          <p:cNvSpPr>
            <a:spLocks noGrp="1"/>
          </p:cNvSpPr>
          <p:nvPr>
            <p:ph type="body" sz="quarter" idx="10"/>
          </p:nvPr>
        </p:nvSpPr>
        <p:spPr>
          <a:xfrm>
            <a:off x="324000" y="1428194"/>
            <a:ext cx="8494714" cy="3831818"/>
          </a:xfrm>
        </p:spPr>
        <p:txBody>
          <a:bodyPr/>
          <a:lstStyle/>
          <a:p>
            <a:r>
              <a:rPr lang="en-US" dirty="0">
                <a:sym typeface="Wingdings" panose="05000000000000000000" pitchFamily="2" charset="2"/>
              </a:rPr>
              <a:t>Click “Invite Buoy Tenders” icon</a:t>
            </a:r>
          </a:p>
          <a:p>
            <a:r>
              <a:rPr lang="en-US" dirty="0">
                <a:sym typeface="Wingdings" panose="05000000000000000000" pitchFamily="2" charset="2"/>
              </a:rPr>
              <a:t>Select event</a:t>
            </a:r>
          </a:p>
          <a:p>
            <a:r>
              <a:rPr lang="en-US" dirty="0">
                <a:sym typeface="Wingdings" panose="05000000000000000000" pitchFamily="2" charset="2"/>
              </a:rPr>
              <a:t>Enter e-mail addresses for invitations</a:t>
            </a:r>
          </a:p>
          <a:p>
            <a:r>
              <a:rPr lang="en-US" dirty="0">
                <a:sym typeface="Wingdings" panose="05000000000000000000" pitchFamily="2" charset="2"/>
              </a:rPr>
              <a:t>Click “Invite Buoy Tenders”</a:t>
            </a:r>
          </a:p>
          <a:p>
            <a:r>
              <a:rPr lang="en-US" dirty="0">
                <a:sym typeface="Wingdings" panose="05000000000000000000" pitchFamily="2" charset="2"/>
              </a:rPr>
              <a:t>Scan code in app</a:t>
            </a:r>
          </a:p>
          <a:p>
            <a:endParaRPr lang="en-US" dirty="0">
              <a:sym typeface="Wingdings" panose="05000000000000000000" pitchFamily="2" charset="2"/>
            </a:endParaRPr>
          </a:p>
        </p:txBody>
      </p:sp>
      <p:pic>
        <p:nvPicPr>
          <p:cNvPr id="9" name="Picture 8"/>
          <p:cNvPicPr>
            <a:picLocks noChangeAspect="1"/>
          </p:cNvPicPr>
          <p:nvPr/>
        </p:nvPicPr>
        <p:blipFill>
          <a:blip r:embed="rId3"/>
          <a:stretch>
            <a:fillRect/>
          </a:stretch>
        </p:blipFill>
        <p:spPr>
          <a:xfrm>
            <a:off x="4438431" y="1359245"/>
            <a:ext cx="4380283" cy="1482278"/>
          </a:xfrm>
          <a:prstGeom prst="rect">
            <a:avLst/>
          </a:prstGeom>
        </p:spPr>
      </p:pic>
      <p:sp>
        <p:nvSpPr>
          <p:cNvPr id="27" name="Oval 26"/>
          <p:cNvSpPr/>
          <p:nvPr/>
        </p:nvSpPr>
        <p:spPr bwMode="gray">
          <a:xfrm>
            <a:off x="7158239" y="2151912"/>
            <a:ext cx="184820" cy="190824"/>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cxnSp>
        <p:nvCxnSpPr>
          <p:cNvPr id="11" name="Curved Connector 10"/>
          <p:cNvCxnSpPr>
            <a:stCxn id="27" idx="4"/>
          </p:cNvCxnSpPr>
          <p:nvPr/>
        </p:nvCxnSpPr>
        <p:spPr>
          <a:xfrm rot="5400000">
            <a:off x="6628782" y="2219655"/>
            <a:ext cx="498787" cy="744948"/>
          </a:xfrm>
          <a:prstGeom prst="curvedConnector3">
            <a:avLst>
              <a:gd name="adj1" fmla="val 50000"/>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4"/>
          <a:stretch>
            <a:fillRect/>
          </a:stretch>
        </p:blipFill>
        <p:spPr>
          <a:xfrm>
            <a:off x="5168897" y="2841523"/>
            <a:ext cx="2673607" cy="1250679"/>
          </a:xfrm>
          <a:prstGeom prst="rect">
            <a:avLst/>
          </a:prstGeom>
        </p:spPr>
      </p:pic>
      <p:sp>
        <p:nvSpPr>
          <p:cNvPr id="14" name="Oval 13"/>
          <p:cNvSpPr/>
          <p:nvPr/>
        </p:nvSpPr>
        <p:spPr bwMode="gray">
          <a:xfrm>
            <a:off x="5624052" y="3283974"/>
            <a:ext cx="678425" cy="206478"/>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3" name="Oval 12"/>
          <p:cNvSpPr/>
          <p:nvPr/>
        </p:nvSpPr>
        <p:spPr bwMode="gray">
          <a:xfrm>
            <a:off x="5626909" y="3466862"/>
            <a:ext cx="2111078" cy="289202"/>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5" name="Oval 14"/>
          <p:cNvSpPr/>
          <p:nvPr/>
        </p:nvSpPr>
        <p:spPr bwMode="gray">
          <a:xfrm>
            <a:off x="5240594" y="3753149"/>
            <a:ext cx="1061883" cy="236090"/>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5065" y="4115791"/>
            <a:ext cx="1333765" cy="2371138"/>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211292" y="4115791"/>
            <a:ext cx="1333765" cy="2371138"/>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1649" y="4092202"/>
            <a:ext cx="1347034" cy="2394727"/>
          </a:xfrm>
          <a:prstGeom prst="rect">
            <a:avLst/>
          </a:prstGeom>
        </p:spPr>
      </p:pic>
    </p:spTree>
    <p:extLst>
      <p:ext uri="{BB962C8B-B14F-4D97-AF65-F5344CB8AC3E}">
        <p14:creationId xmlns:p14="http://schemas.microsoft.com/office/powerpoint/2010/main" val="23081269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 Race Tracking, Set Tracking Times</a:t>
            </a:r>
            <a:endParaRPr lang="de-DE" dirty="0"/>
          </a:p>
        </p:txBody>
      </p:sp>
      <p:sp>
        <p:nvSpPr>
          <p:cNvPr id="3" name="Text Placeholder 2"/>
          <p:cNvSpPr>
            <a:spLocks noGrp="1"/>
          </p:cNvSpPr>
          <p:nvPr>
            <p:ph type="body" sz="quarter" idx="10"/>
          </p:nvPr>
        </p:nvSpPr>
        <p:spPr>
          <a:xfrm>
            <a:off x="324000" y="1428194"/>
            <a:ext cx="8494714" cy="3831818"/>
          </a:xfrm>
        </p:spPr>
        <p:txBody>
          <a:bodyPr/>
          <a:lstStyle/>
          <a:p>
            <a:r>
              <a:rPr lang="en-US" dirty="0">
                <a:sym typeface="Wingdings" panose="05000000000000000000" pitchFamily="2" charset="2"/>
              </a:rPr>
              <a:t>Select race</a:t>
            </a:r>
          </a:p>
          <a:p>
            <a:r>
              <a:rPr lang="en-US" dirty="0">
                <a:sym typeface="Wingdings" panose="05000000000000000000" pitchFamily="2" charset="2"/>
              </a:rPr>
              <a:t>Click “Start tracking” (</a:t>
            </a:r>
            <a:r>
              <a:rPr lang="en-US" dirty="0">
                <a:solidFill>
                  <a:srgbClr val="FF0000"/>
                </a:solidFill>
                <a:sym typeface="Wingdings" panose="05000000000000000000" pitchFamily="2" charset="2"/>
              </a:rPr>
              <a:t>1</a:t>
            </a:r>
            <a:r>
              <a:rPr lang="en-US" dirty="0">
                <a:sym typeface="Wingdings" panose="05000000000000000000" pitchFamily="2" charset="2"/>
              </a:rPr>
              <a:t>)</a:t>
            </a:r>
          </a:p>
          <a:p>
            <a:r>
              <a:rPr lang="en-US" dirty="0">
                <a:sym typeface="Wingdings" panose="05000000000000000000" pitchFamily="2" charset="2"/>
              </a:rPr>
              <a:t>Click “Set tracking times” icon (</a:t>
            </a:r>
            <a:r>
              <a:rPr lang="en-US" dirty="0">
                <a:solidFill>
                  <a:srgbClr val="FF0000"/>
                </a:solidFill>
                <a:sym typeface="Wingdings" panose="05000000000000000000" pitchFamily="2" charset="2"/>
              </a:rPr>
              <a:t>2</a:t>
            </a:r>
            <a:r>
              <a:rPr lang="en-US" dirty="0">
                <a:sym typeface="Wingdings" panose="05000000000000000000" pitchFamily="2" charset="2"/>
              </a:rPr>
              <a:t>)</a:t>
            </a:r>
          </a:p>
          <a:p>
            <a:r>
              <a:rPr lang="en-US" dirty="0">
                <a:sym typeface="Wingdings" panose="05000000000000000000" pitchFamily="2" charset="2"/>
              </a:rPr>
              <a:t>Enter at least a “Start of tracking” time</a:t>
            </a:r>
          </a:p>
          <a:p>
            <a:r>
              <a:rPr lang="en-US" dirty="0">
                <a:sym typeface="Wingdings" panose="05000000000000000000" pitchFamily="2" charset="2"/>
              </a:rPr>
              <a:t>Alternatively to using</a:t>
            </a:r>
            <a:br>
              <a:rPr lang="en-US" dirty="0">
                <a:sym typeface="Wingdings" panose="05000000000000000000" pitchFamily="2" charset="2"/>
              </a:rPr>
            </a:br>
            <a:r>
              <a:rPr lang="en-US" dirty="0">
                <a:sym typeface="Wingdings" panose="05000000000000000000" pitchFamily="2" charset="2"/>
              </a:rPr>
              <a:t>Race Manager App, click</a:t>
            </a:r>
            <a:br>
              <a:rPr lang="en-US" dirty="0">
                <a:sym typeface="Wingdings" panose="05000000000000000000" pitchFamily="2" charset="2"/>
              </a:rPr>
            </a:br>
            <a:r>
              <a:rPr lang="en-US" dirty="0">
                <a:sym typeface="Wingdings" panose="05000000000000000000" pitchFamily="2" charset="2"/>
              </a:rPr>
              <a:t>“Set start time” icon (</a:t>
            </a:r>
            <a:r>
              <a:rPr lang="en-US" dirty="0">
                <a:solidFill>
                  <a:srgbClr val="FF0000"/>
                </a:solidFill>
                <a:sym typeface="Wingdings" panose="05000000000000000000" pitchFamily="2" charset="2"/>
              </a:rPr>
              <a:t>3</a:t>
            </a:r>
            <a:r>
              <a:rPr lang="en-US" dirty="0">
                <a:sym typeface="Wingdings" panose="05000000000000000000" pitchFamily="2" charset="2"/>
              </a:rPr>
              <a:t>)</a:t>
            </a:r>
          </a:p>
          <a:p>
            <a:pPr lvl="1"/>
            <a:r>
              <a:rPr lang="en-US" dirty="0">
                <a:sym typeface="Wingdings" panose="05000000000000000000" pitchFamily="2" charset="2"/>
              </a:rPr>
              <a:t>Set race start time</a:t>
            </a:r>
          </a:p>
          <a:p>
            <a:pPr lvl="1"/>
            <a:r>
              <a:rPr lang="en-US" dirty="0">
                <a:sym typeface="Wingdings" panose="05000000000000000000" pitchFamily="2" charset="2"/>
              </a:rPr>
              <a:t>Can be used to complement</a:t>
            </a:r>
            <a:br>
              <a:rPr lang="en-US" dirty="0">
                <a:sym typeface="Wingdings" panose="05000000000000000000" pitchFamily="2" charset="2"/>
              </a:rPr>
            </a:br>
            <a:r>
              <a:rPr lang="en-US" dirty="0">
                <a:sym typeface="Wingdings" panose="05000000000000000000" pitchFamily="2" charset="2"/>
              </a:rPr>
              <a:t>Race Manager app</a:t>
            </a:r>
          </a:p>
          <a:p>
            <a:endParaRPr lang="en-US" dirty="0">
              <a:sym typeface="Wingdings" panose="05000000000000000000" pitchFamily="2" charset="2"/>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04042" y="1342697"/>
            <a:ext cx="3728521" cy="1612001"/>
          </a:xfrm>
          <a:prstGeom prst="rect">
            <a:avLst/>
          </a:prstGeom>
        </p:spPr>
      </p:pic>
      <p:sp>
        <p:nvSpPr>
          <p:cNvPr id="27" name="Oval 26"/>
          <p:cNvSpPr/>
          <p:nvPr/>
        </p:nvSpPr>
        <p:spPr bwMode="gray">
          <a:xfrm>
            <a:off x="6812678" y="2705662"/>
            <a:ext cx="557884" cy="257906"/>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7" name="Oval 16"/>
          <p:cNvSpPr/>
          <p:nvPr/>
        </p:nvSpPr>
        <p:spPr bwMode="gray">
          <a:xfrm>
            <a:off x="7971857" y="2134192"/>
            <a:ext cx="257512" cy="228978"/>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8" name="TextBox 17"/>
          <p:cNvSpPr txBox="1"/>
          <p:nvPr/>
        </p:nvSpPr>
        <p:spPr>
          <a:xfrm>
            <a:off x="7427513" y="2722458"/>
            <a:ext cx="99386" cy="215444"/>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1</a:t>
            </a:r>
            <a:endParaRPr lang="de-DE" sz="1400" kern="0" dirty="0" err="1">
              <a:solidFill>
                <a:srgbClr val="FF0000"/>
              </a:solidFill>
              <a:ea typeface="Arial Unicode MS" pitchFamily="34" charset="-128"/>
              <a:cs typeface="Arial Unicode MS" pitchFamily="34" charset="-128"/>
            </a:endParaRPr>
          </a:p>
        </p:txBody>
      </p:sp>
      <p:sp>
        <p:nvSpPr>
          <p:cNvPr id="19" name="TextBox 18"/>
          <p:cNvSpPr txBox="1"/>
          <p:nvPr/>
        </p:nvSpPr>
        <p:spPr>
          <a:xfrm>
            <a:off x="8226302" y="2162039"/>
            <a:ext cx="130681"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2</a:t>
            </a:r>
            <a:endParaRPr lang="de-DE" sz="1400" kern="0" dirty="0" err="1">
              <a:solidFill>
                <a:srgbClr val="FF0000"/>
              </a:solidFill>
              <a:ea typeface="Arial Unicode MS" pitchFamily="34" charset="-128"/>
              <a:cs typeface="Arial Unicode MS" pitchFamily="34" charset="-128"/>
            </a:endParaRPr>
          </a:p>
        </p:txBody>
      </p:sp>
      <p:pic>
        <p:nvPicPr>
          <p:cNvPr id="12" name="Picture 11"/>
          <p:cNvPicPr>
            <a:picLocks noChangeAspect="1"/>
          </p:cNvPicPr>
          <p:nvPr/>
        </p:nvPicPr>
        <p:blipFill>
          <a:blip r:embed="rId3"/>
          <a:stretch>
            <a:fillRect/>
          </a:stretch>
        </p:blipFill>
        <p:spPr>
          <a:xfrm>
            <a:off x="3456673" y="3114270"/>
            <a:ext cx="2522436" cy="1986170"/>
          </a:xfrm>
          <a:prstGeom prst="rect">
            <a:avLst/>
          </a:prstGeom>
        </p:spPr>
      </p:pic>
      <p:cxnSp>
        <p:nvCxnSpPr>
          <p:cNvPr id="21" name="Curved Connector 20"/>
          <p:cNvCxnSpPr>
            <a:stCxn id="17" idx="4"/>
          </p:cNvCxnSpPr>
          <p:nvPr/>
        </p:nvCxnSpPr>
        <p:spPr>
          <a:xfrm rot="5400000">
            <a:off x="6178624" y="2185367"/>
            <a:ext cx="1744187" cy="2099793"/>
          </a:xfrm>
          <a:prstGeom prst="curvedConnector2">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p:cNvSpPr/>
          <p:nvPr/>
        </p:nvSpPr>
        <p:spPr bwMode="gray">
          <a:xfrm>
            <a:off x="7706389" y="2475637"/>
            <a:ext cx="257512" cy="228978"/>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8" name="TextBox 27"/>
          <p:cNvSpPr txBox="1"/>
          <p:nvPr/>
        </p:nvSpPr>
        <p:spPr>
          <a:xfrm>
            <a:off x="8774959" y="1385360"/>
            <a:ext cx="130681"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3</a:t>
            </a:r>
            <a:endParaRPr lang="de-DE" sz="1400" kern="0" dirty="0" err="1">
              <a:solidFill>
                <a:srgbClr val="FF0000"/>
              </a:solidFill>
              <a:ea typeface="Arial Unicode MS" pitchFamily="34" charset="-128"/>
              <a:cs typeface="Arial Unicode MS" pitchFamily="34" charset="-128"/>
            </a:endParaRPr>
          </a:p>
        </p:txBody>
      </p:sp>
      <p:cxnSp>
        <p:nvCxnSpPr>
          <p:cNvPr id="29" name="Curved Connector 28"/>
          <p:cNvCxnSpPr>
            <a:stCxn id="26" idx="4"/>
            <a:endCxn id="25" idx="0"/>
          </p:cNvCxnSpPr>
          <p:nvPr/>
        </p:nvCxnSpPr>
        <p:spPr>
          <a:xfrm rot="5400000">
            <a:off x="7017597" y="3289807"/>
            <a:ext cx="1402740" cy="232357"/>
          </a:xfrm>
          <a:prstGeom prst="curvedConnector3">
            <a:avLst>
              <a:gd name="adj1" fmla="val 50000"/>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4"/>
          <a:stretch>
            <a:fillRect/>
          </a:stretch>
        </p:blipFill>
        <p:spPr>
          <a:xfrm>
            <a:off x="6588870" y="4107355"/>
            <a:ext cx="2027836" cy="1966074"/>
          </a:xfrm>
          <a:prstGeom prst="rect">
            <a:avLst/>
          </a:prstGeom>
        </p:spPr>
      </p:pic>
      <p:sp>
        <p:nvSpPr>
          <p:cNvPr id="15" name="Oval 14"/>
          <p:cNvSpPr/>
          <p:nvPr/>
        </p:nvSpPr>
        <p:spPr bwMode="gray">
          <a:xfrm>
            <a:off x="8115709" y="1823734"/>
            <a:ext cx="220949" cy="162833"/>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6" name="TextBox 15"/>
          <p:cNvSpPr txBox="1"/>
          <p:nvPr/>
        </p:nvSpPr>
        <p:spPr>
          <a:xfrm>
            <a:off x="8328910" y="1789302"/>
            <a:ext cx="99386" cy="215444"/>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1</a:t>
            </a:r>
            <a:endParaRPr lang="de-DE" sz="1400" kern="0" dirty="0" err="1">
              <a:solidFill>
                <a:srgbClr val="FF0000"/>
              </a:solidFill>
              <a:ea typeface="Arial Unicode MS" pitchFamily="34" charset="-128"/>
              <a:cs typeface="Arial Unicode MS" pitchFamily="34" charset="-128"/>
            </a:endParaRPr>
          </a:p>
        </p:txBody>
      </p:sp>
    </p:spTree>
    <p:extLst>
      <p:ext uri="{BB962C8B-B14F-4D97-AF65-F5344CB8AC3E}">
        <p14:creationId xmlns:p14="http://schemas.microsoft.com/office/powerpoint/2010/main" val="9502775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z="3200" dirty="0"/>
              <a:t>Questions?</a:t>
            </a:r>
          </a:p>
        </p:txBody>
      </p:sp>
      <p:pic>
        <p:nvPicPr>
          <p:cNvPr id="5" name="Picture Placeholder 4" descr="1024x682-IMG_1545.JPG"/>
          <p:cNvPicPr>
            <a:picLocks noGrp="1" noChangeAspect="1"/>
          </p:cNvPicPr>
          <p:nvPr>
            <p:ph type="pic" sz="quarter" idx="11"/>
          </p:nvPr>
        </p:nvPicPr>
        <p:blipFill>
          <a:blip r:embed="rId3" cstate="print"/>
          <a:srcRect t="51562" b="30938"/>
          <a:stretch>
            <a:fillRect/>
          </a:stretch>
        </p:blipFill>
        <p:spPr>
          <a:xfrm>
            <a:off x="324000" y="161459"/>
            <a:ext cx="8496000" cy="2232025"/>
          </a:xfrm>
        </p:spPr>
      </p:pic>
    </p:spTree>
    <p:extLst>
      <p:ext uri="{BB962C8B-B14F-4D97-AF65-F5344CB8AC3E}">
        <p14:creationId xmlns:p14="http://schemas.microsoft.com/office/powerpoint/2010/main" val="15880989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Text Placeholder 2"/>
          <p:cNvSpPr>
            <a:spLocks noGrp="1"/>
          </p:cNvSpPr>
          <p:nvPr>
            <p:ph type="body" sz="quarter" idx="10"/>
          </p:nvPr>
        </p:nvSpPr>
        <p:spPr>
          <a:xfrm>
            <a:off x="324000" y="1692000"/>
            <a:ext cx="8494713" cy="4200800"/>
          </a:xfrm>
        </p:spPr>
        <p:txBody>
          <a:bodyPr/>
          <a:lstStyle/>
          <a:p>
            <a:pPr lvl="1"/>
            <a:r>
              <a:rPr lang="en-US" dirty="0"/>
              <a:t>Smartphone Tracking for Split-Fleet Regattas</a:t>
            </a:r>
          </a:p>
          <a:p>
            <a:pPr lvl="2"/>
            <a:r>
              <a:rPr lang="en-US" dirty="0"/>
              <a:t>Defining Series and Fleets in the Regatta</a:t>
            </a:r>
          </a:p>
          <a:p>
            <a:pPr lvl="2"/>
            <a:r>
              <a:rPr lang="en-US" dirty="0"/>
              <a:t>Assigning Competitors to their Fleet Races</a:t>
            </a:r>
          </a:p>
          <a:p>
            <a:pPr lvl="1"/>
            <a:r>
              <a:rPr lang="en-US" sz="1600" dirty="0">
                <a:solidFill>
                  <a:schemeClr val="bg2">
                    <a:lumMod val="90000"/>
                  </a:schemeClr>
                </a:solidFill>
              </a:rPr>
              <a:t>Smartphone Tracking for Split-Fleet Regattas with per Race Boat Mappings</a:t>
            </a:r>
          </a:p>
          <a:p>
            <a:pPr lvl="2"/>
            <a:r>
              <a:rPr lang="en-US" dirty="0">
                <a:solidFill>
                  <a:schemeClr val="bg2">
                    <a:lumMod val="90000"/>
                  </a:schemeClr>
                </a:solidFill>
              </a:rPr>
              <a:t>Register Boats for a Regatta with Split-Fleet Racing</a:t>
            </a:r>
          </a:p>
          <a:p>
            <a:pPr lvl="2"/>
            <a:r>
              <a:rPr lang="en-US" dirty="0">
                <a:solidFill>
                  <a:schemeClr val="bg2">
                    <a:lumMod val="90000"/>
                  </a:schemeClr>
                </a:solidFill>
              </a:rPr>
              <a:t>Register Competitors with per Race Boat Assignments</a:t>
            </a:r>
          </a:p>
          <a:p>
            <a:pPr lvl="2"/>
            <a:r>
              <a:rPr lang="en-US" dirty="0">
                <a:solidFill>
                  <a:schemeClr val="bg2">
                    <a:lumMod val="90000"/>
                  </a:schemeClr>
                </a:solidFill>
              </a:rPr>
              <a:t>Map Competitors to Boats per Race</a:t>
            </a:r>
          </a:p>
          <a:p>
            <a:pPr lvl="2"/>
            <a:r>
              <a:rPr lang="en-US" dirty="0">
                <a:solidFill>
                  <a:schemeClr val="bg2">
                    <a:lumMod val="90000"/>
                  </a:schemeClr>
                </a:solidFill>
              </a:rPr>
              <a:t>Track Boats</a:t>
            </a:r>
          </a:p>
          <a:p>
            <a:pPr lvl="1"/>
            <a:r>
              <a:rPr lang="en-US" dirty="0">
                <a:solidFill>
                  <a:schemeClr val="bg2">
                    <a:lumMod val="90000"/>
                  </a:schemeClr>
                </a:solidFill>
              </a:rPr>
              <a:t>Known Issues, Outlook</a:t>
            </a:r>
          </a:p>
          <a:p>
            <a:pPr lvl="2"/>
            <a:r>
              <a:rPr lang="en-US" dirty="0">
                <a:solidFill>
                  <a:schemeClr val="bg2">
                    <a:lumMod val="90000"/>
                  </a:schemeClr>
                </a:solidFill>
              </a:rPr>
              <a:t>Importing Competitors from External Regatta Management System</a:t>
            </a:r>
          </a:p>
          <a:p>
            <a:pPr lvl="2"/>
            <a:r>
              <a:rPr lang="en-US" dirty="0">
                <a:solidFill>
                  <a:schemeClr val="bg2">
                    <a:lumMod val="90000"/>
                  </a:schemeClr>
                </a:solidFill>
              </a:rPr>
              <a:t>Using Race Manager-Based Result Entry </a:t>
            </a:r>
            <a:r>
              <a:rPr lang="en-US" i="1" dirty="0">
                <a:solidFill>
                  <a:schemeClr val="bg2">
                    <a:lumMod val="90000"/>
                  </a:schemeClr>
                </a:solidFill>
              </a:rPr>
              <a:t>and</a:t>
            </a:r>
            <a:r>
              <a:rPr lang="en-US" dirty="0">
                <a:solidFill>
                  <a:schemeClr val="bg2">
                    <a:lumMod val="90000"/>
                  </a:schemeClr>
                </a:solidFill>
              </a:rPr>
              <a:t> External Scoring System</a:t>
            </a:r>
          </a:p>
          <a:p>
            <a:pPr lvl="2"/>
            <a:r>
              <a:rPr lang="en-US" dirty="0">
                <a:solidFill>
                  <a:schemeClr val="bg2">
                    <a:lumMod val="90000"/>
                  </a:schemeClr>
                </a:solidFill>
              </a:rPr>
              <a:t>Correcting Wrongly Pinged Mark Positions</a:t>
            </a:r>
          </a:p>
          <a:p>
            <a:pPr lvl="2"/>
            <a:r>
              <a:rPr lang="en-US" dirty="0">
                <a:solidFill>
                  <a:schemeClr val="bg2">
                    <a:lumMod val="90000"/>
                  </a:schemeClr>
                </a:solidFill>
              </a:rPr>
              <a:t>Obtaining the Apps</a:t>
            </a:r>
          </a:p>
          <a:p>
            <a:pPr lvl="2"/>
            <a:r>
              <a:rPr lang="en-US" dirty="0">
                <a:solidFill>
                  <a:schemeClr val="bg2">
                    <a:lumMod val="90000"/>
                  </a:schemeClr>
                </a:solidFill>
              </a:rPr>
              <a:t>User Management</a:t>
            </a:r>
          </a:p>
          <a:p>
            <a:pPr lvl="2"/>
            <a:endParaRPr lang="en-US" dirty="0"/>
          </a:p>
        </p:txBody>
      </p:sp>
    </p:spTree>
    <p:extLst>
      <p:ext uri="{BB962C8B-B14F-4D97-AF65-F5344CB8AC3E}">
        <p14:creationId xmlns:p14="http://schemas.microsoft.com/office/powerpoint/2010/main" val="24498878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24000" y="1692000"/>
            <a:ext cx="8494713" cy="4200800"/>
          </a:xfrm>
        </p:spPr>
        <p:txBody>
          <a:bodyPr/>
          <a:lstStyle/>
          <a:p>
            <a:r>
              <a:rPr lang="en-US" dirty="0"/>
              <a:t>When creating a regatta, a default series with a single</a:t>
            </a:r>
            <a:br>
              <a:rPr lang="en-US" dirty="0"/>
            </a:br>
            <a:r>
              <a:rPr lang="en-US" dirty="0"/>
              <a:t>fleet is predefined. This can be deleted (</a:t>
            </a:r>
            <a:r>
              <a:rPr lang="en-US" dirty="0">
                <a:solidFill>
                  <a:srgbClr val="FF0000"/>
                </a:solidFill>
              </a:rPr>
              <a:t>1</a:t>
            </a:r>
            <a:r>
              <a:rPr lang="en-US" dirty="0"/>
              <a:t>)</a:t>
            </a:r>
          </a:p>
          <a:p>
            <a:r>
              <a:rPr lang="en-US" dirty="0"/>
              <a:t>Click the “Add series” button to define a new series (</a:t>
            </a:r>
            <a:r>
              <a:rPr lang="en-US" dirty="0">
                <a:solidFill>
                  <a:srgbClr val="FF0000"/>
                </a:solidFill>
              </a:rPr>
              <a:t>2</a:t>
            </a:r>
            <a:r>
              <a:rPr lang="en-US" dirty="0"/>
              <a:t>)</a:t>
            </a:r>
          </a:p>
          <a:p>
            <a:r>
              <a:rPr lang="en-US" dirty="0"/>
              <a:t>In the “Series” dialog, a default fleet is defined that needs</a:t>
            </a:r>
            <a:br>
              <a:rPr lang="en-US" dirty="0"/>
            </a:br>
            <a:r>
              <a:rPr lang="en-US" dirty="0"/>
              <a:t>to be deleted in the split fleet case (</a:t>
            </a:r>
            <a:r>
              <a:rPr lang="en-US" dirty="0">
                <a:solidFill>
                  <a:srgbClr val="FF0000"/>
                </a:solidFill>
              </a:rPr>
              <a:t>3</a:t>
            </a:r>
            <a:r>
              <a:rPr lang="en-US" dirty="0"/>
              <a:t>)</a:t>
            </a:r>
          </a:p>
          <a:p>
            <a:r>
              <a:rPr lang="en-US" dirty="0"/>
              <a:t>Select a color &amp; name (</a:t>
            </a:r>
            <a:r>
              <a:rPr lang="en-US" dirty="0">
                <a:solidFill>
                  <a:srgbClr val="FF0000"/>
                </a:solidFill>
              </a:rPr>
              <a:t>4</a:t>
            </a:r>
            <a:r>
              <a:rPr lang="en-US" dirty="0"/>
              <a:t>), press “Add” (</a:t>
            </a:r>
            <a:r>
              <a:rPr lang="en-US" dirty="0">
                <a:solidFill>
                  <a:srgbClr val="FF0000"/>
                </a:solidFill>
              </a:rPr>
              <a:t>5</a:t>
            </a:r>
            <a:r>
              <a:rPr lang="en-US" dirty="0"/>
              <a:t>). Repeat</a:t>
            </a:r>
            <a:br>
              <a:rPr lang="en-US" dirty="0"/>
            </a:br>
            <a:r>
              <a:rPr lang="en-US" dirty="0"/>
              <a:t>until all fleets are added (</a:t>
            </a:r>
            <a:r>
              <a:rPr lang="en-US" dirty="0">
                <a:solidFill>
                  <a:srgbClr val="FF0000"/>
                </a:solidFill>
              </a:rPr>
              <a:t>6</a:t>
            </a:r>
            <a:r>
              <a:rPr lang="en-US" dirty="0"/>
              <a:t>), save (</a:t>
            </a:r>
            <a:r>
              <a:rPr lang="en-US" dirty="0">
                <a:solidFill>
                  <a:srgbClr val="FF0000"/>
                </a:solidFill>
              </a:rPr>
              <a:t>7</a:t>
            </a:r>
            <a:r>
              <a:rPr lang="en-US" dirty="0"/>
              <a:t>)</a:t>
            </a:r>
          </a:p>
          <a:p>
            <a:r>
              <a:rPr lang="en-US" dirty="0"/>
              <a:t>Different series don’t need to have the same set of</a:t>
            </a:r>
            <a:br>
              <a:rPr lang="en-US" dirty="0"/>
            </a:br>
            <a:r>
              <a:rPr lang="en-US" dirty="0"/>
              <a:t>fleets (</a:t>
            </a:r>
            <a:r>
              <a:rPr lang="en-US" dirty="0">
                <a:solidFill>
                  <a:srgbClr val="FF0000"/>
                </a:solidFill>
              </a:rPr>
              <a:t>8</a:t>
            </a:r>
            <a:r>
              <a:rPr lang="en-US" dirty="0"/>
              <a:t>)</a:t>
            </a:r>
          </a:p>
        </p:txBody>
      </p:sp>
      <p:pic>
        <p:nvPicPr>
          <p:cNvPr id="12" name="Grafik 11">
            <a:extLst>
              <a:ext uri="{FF2B5EF4-FFF2-40B4-BE49-F238E27FC236}">
                <a16:creationId xmlns:a16="http://schemas.microsoft.com/office/drawing/2014/main" id="{5C5F9763-0762-4CEB-98DF-5DAA9A44695C}"/>
              </a:ext>
            </a:extLst>
          </p:cNvPr>
          <p:cNvPicPr>
            <a:picLocks noChangeAspect="1"/>
          </p:cNvPicPr>
          <p:nvPr/>
        </p:nvPicPr>
        <p:blipFill>
          <a:blip r:embed="rId2"/>
          <a:stretch>
            <a:fillRect/>
          </a:stretch>
        </p:blipFill>
        <p:spPr>
          <a:xfrm>
            <a:off x="5740513" y="3959206"/>
            <a:ext cx="3296330" cy="2471068"/>
          </a:xfrm>
          <a:prstGeom prst="rect">
            <a:avLst/>
          </a:prstGeom>
        </p:spPr>
      </p:pic>
      <p:pic>
        <p:nvPicPr>
          <p:cNvPr id="11" name="Grafik 10">
            <a:extLst>
              <a:ext uri="{FF2B5EF4-FFF2-40B4-BE49-F238E27FC236}">
                <a16:creationId xmlns:a16="http://schemas.microsoft.com/office/drawing/2014/main" id="{437B145E-94D6-4C61-8C3A-708CBDD72E01}"/>
              </a:ext>
            </a:extLst>
          </p:cNvPr>
          <p:cNvPicPr>
            <a:picLocks noChangeAspect="1"/>
          </p:cNvPicPr>
          <p:nvPr/>
        </p:nvPicPr>
        <p:blipFill>
          <a:blip r:embed="rId3"/>
          <a:stretch>
            <a:fillRect/>
          </a:stretch>
        </p:blipFill>
        <p:spPr>
          <a:xfrm>
            <a:off x="6246484" y="1277469"/>
            <a:ext cx="3997653" cy="2569920"/>
          </a:xfrm>
          <a:prstGeom prst="rect">
            <a:avLst/>
          </a:prstGeom>
        </p:spPr>
      </p:pic>
      <p:sp>
        <p:nvSpPr>
          <p:cNvPr id="2" name="Title 1"/>
          <p:cNvSpPr>
            <a:spLocks noGrp="1"/>
          </p:cNvSpPr>
          <p:nvPr>
            <p:ph type="title"/>
          </p:nvPr>
        </p:nvSpPr>
        <p:spPr/>
        <p:txBody>
          <a:bodyPr/>
          <a:lstStyle/>
          <a:p>
            <a:r>
              <a:rPr lang="en-US" dirty="0"/>
              <a:t>Defining a Series with multiple Fleets on Regatta creation</a:t>
            </a:r>
          </a:p>
        </p:txBody>
      </p:sp>
      <p:sp>
        <p:nvSpPr>
          <p:cNvPr id="7" name="Oval 6"/>
          <p:cNvSpPr/>
          <p:nvPr/>
        </p:nvSpPr>
        <p:spPr bwMode="gray">
          <a:xfrm>
            <a:off x="7457225" y="3396181"/>
            <a:ext cx="257512" cy="228978"/>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8" name="TextBox 7"/>
          <p:cNvSpPr txBox="1"/>
          <p:nvPr/>
        </p:nvSpPr>
        <p:spPr>
          <a:xfrm>
            <a:off x="7744234" y="3424027"/>
            <a:ext cx="130681"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1</a:t>
            </a:r>
            <a:endParaRPr lang="de-DE" sz="1400" kern="0" dirty="0" err="1">
              <a:solidFill>
                <a:srgbClr val="FF0000"/>
              </a:solidFill>
              <a:ea typeface="Arial Unicode MS" pitchFamily="34" charset="-128"/>
              <a:cs typeface="Arial Unicode MS" pitchFamily="34" charset="-128"/>
            </a:endParaRPr>
          </a:p>
        </p:txBody>
      </p:sp>
      <p:cxnSp>
        <p:nvCxnSpPr>
          <p:cNvPr id="9" name="Curved Connector 8"/>
          <p:cNvCxnSpPr>
            <a:cxnSpLocks/>
            <a:stCxn id="22" idx="2"/>
          </p:cNvCxnSpPr>
          <p:nvPr/>
        </p:nvCxnSpPr>
        <p:spPr>
          <a:xfrm rot="10800000" flipV="1">
            <a:off x="5750289" y="3348224"/>
            <a:ext cx="511404" cy="610982"/>
          </a:xfrm>
          <a:prstGeom prst="curvedConnector2">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6">
            <a:extLst>
              <a:ext uri="{FF2B5EF4-FFF2-40B4-BE49-F238E27FC236}">
                <a16:creationId xmlns:a16="http://schemas.microsoft.com/office/drawing/2014/main" id="{DA6865A5-B8CE-40EE-B883-728391CD95F7}"/>
              </a:ext>
            </a:extLst>
          </p:cNvPr>
          <p:cNvSpPr/>
          <p:nvPr/>
        </p:nvSpPr>
        <p:spPr bwMode="gray">
          <a:xfrm>
            <a:off x="6261693" y="3233735"/>
            <a:ext cx="556507" cy="228978"/>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3" name="TextBox 7">
            <a:extLst>
              <a:ext uri="{FF2B5EF4-FFF2-40B4-BE49-F238E27FC236}">
                <a16:creationId xmlns:a16="http://schemas.microsoft.com/office/drawing/2014/main" id="{CB89152E-7BE8-41C9-B04D-C9ADFF3EEA43}"/>
              </a:ext>
            </a:extLst>
          </p:cNvPr>
          <p:cNvSpPr txBox="1"/>
          <p:nvPr/>
        </p:nvSpPr>
        <p:spPr>
          <a:xfrm>
            <a:off x="6847697" y="3261581"/>
            <a:ext cx="130681"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2</a:t>
            </a:r>
            <a:endParaRPr lang="de-DE" sz="1400" kern="0" dirty="0" err="1">
              <a:solidFill>
                <a:srgbClr val="FF0000"/>
              </a:solidFill>
              <a:ea typeface="Arial Unicode MS" pitchFamily="34" charset="-128"/>
              <a:cs typeface="Arial Unicode MS" pitchFamily="34" charset="-128"/>
            </a:endParaRPr>
          </a:p>
        </p:txBody>
      </p:sp>
      <p:sp>
        <p:nvSpPr>
          <p:cNvPr id="25" name="Oval 6">
            <a:extLst>
              <a:ext uri="{FF2B5EF4-FFF2-40B4-BE49-F238E27FC236}">
                <a16:creationId xmlns:a16="http://schemas.microsoft.com/office/drawing/2014/main" id="{54919F1F-3B5E-41F5-B09B-0B3FB93A3BAC}"/>
              </a:ext>
            </a:extLst>
          </p:cNvPr>
          <p:cNvSpPr/>
          <p:nvPr/>
        </p:nvSpPr>
        <p:spPr bwMode="gray">
          <a:xfrm>
            <a:off x="7145282" y="5892365"/>
            <a:ext cx="257512" cy="228978"/>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6" name="TextBox 7">
            <a:extLst>
              <a:ext uri="{FF2B5EF4-FFF2-40B4-BE49-F238E27FC236}">
                <a16:creationId xmlns:a16="http://schemas.microsoft.com/office/drawing/2014/main" id="{CD73223F-1220-4B52-8455-F500DB44403D}"/>
              </a:ext>
            </a:extLst>
          </p:cNvPr>
          <p:cNvSpPr txBox="1"/>
          <p:nvPr/>
        </p:nvSpPr>
        <p:spPr>
          <a:xfrm>
            <a:off x="7432291" y="5920211"/>
            <a:ext cx="130681"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3</a:t>
            </a:r>
            <a:endParaRPr lang="de-DE" sz="1400" kern="0" dirty="0" err="1">
              <a:solidFill>
                <a:srgbClr val="FF0000"/>
              </a:solidFill>
              <a:ea typeface="Arial Unicode MS" pitchFamily="34" charset="-128"/>
              <a:cs typeface="Arial Unicode MS" pitchFamily="34" charset="-128"/>
            </a:endParaRPr>
          </a:p>
        </p:txBody>
      </p:sp>
      <p:sp>
        <p:nvSpPr>
          <p:cNvPr id="30" name="Oval 6">
            <a:extLst>
              <a:ext uri="{FF2B5EF4-FFF2-40B4-BE49-F238E27FC236}">
                <a16:creationId xmlns:a16="http://schemas.microsoft.com/office/drawing/2014/main" id="{2D1B2712-905C-4E04-A3C3-519383AA3AB7}"/>
              </a:ext>
            </a:extLst>
          </p:cNvPr>
          <p:cNvSpPr/>
          <p:nvPr/>
        </p:nvSpPr>
        <p:spPr bwMode="gray">
          <a:xfrm>
            <a:off x="5800726" y="5679205"/>
            <a:ext cx="2300478" cy="213160"/>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31" name="TextBox 7">
            <a:extLst>
              <a:ext uri="{FF2B5EF4-FFF2-40B4-BE49-F238E27FC236}">
                <a16:creationId xmlns:a16="http://schemas.microsoft.com/office/drawing/2014/main" id="{6C899708-2DD9-4F3F-915D-6F334894DC9E}"/>
              </a:ext>
            </a:extLst>
          </p:cNvPr>
          <p:cNvSpPr txBox="1"/>
          <p:nvPr/>
        </p:nvSpPr>
        <p:spPr>
          <a:xfrm>
            <a:off x="8170670" y="5685619"/>
            <a:ext cx="110398"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4</a:t>
            </a:r>
            <a:endParaRPr lang="de-DE" sz="1400" kern="0" dirty="0" err="1">
              <a:solidFill>
                <a:srgbClr val="FF0000"/>
              </a:solidFill>
              <a:ea typeface="Arial Unicode MS" pitchFamily="34" charset="-128"/>
              <a:cs typeface="Arial Unicode MS" pitchFamily="34" charset="-128"/>
            </a:endParaRPr>
          </a:p>
        </p:txBody>
      </p:sp>
      <p:sp>
        <p:nvSpPr>
          <p:cNvPr id="32" name="Oval 6">
            <a:extLst>
              <a:ext uri="{FF2B5EF4-FFF2-40B4-BE49-F238E27FC236}">
                <a16:creationId xmlns:a16="http://schemas.microsoft.com/office/drawing/2014/main" id="{78AC77CF-9594-4E9E-8F29-670C04DD4DC7}"/>
              </a:ext>
            </a:extLst>
          </p:cNvPr>
          <p:cNvSpPr/>
          <p:nvPr/>
        </p:nvSpPr>
        <p:spPr bwMode="gray">
          <a:xfrm>
            <a:off x="8644601" y="5691233"/>
            <a:ext cx="257512" cy="228978"/>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33" name="TextBox 7">
            <a:extLst>
              <a:ext uri="{FF2B5EF4-FFF2-40B4-BE49-F238E27FC236}">
                <a16:creationId xmlns:a16="http://schemas.microsoft.com/office/drawing/2014/main" id="{331CFDBA-637E-4F2E-89A2-5C4D35ECE2EF}"/>
              </a:ext>
            </a:extLst>
          </p:cNvPr>
          <p:cNvSpPr txBox="1"/>
          <p:nvPr/>
        </p:nvSpPr>
        <p:spPr>
          <a:xfrm>
            <a:off x="8931610" y="5719079"/>
            <a:ext cx="130681"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5</a:t>
            </a:r>
            <a:endParaRPr lang="de-DE" sz="1400" kern="0" dirty="0" err="1">
              <a:solidFill>
                <a:srgbClr val="FF0000"/>
              </a:solidFill>
              <a:ea typeface="Arial Unicode MS" pitchFamily="34" charset="-128"/>
              <a:cs typeface="Arial Unicode MS" pitchFamily="34" charset="-128"/>
            </a:endParaRPr>
          </a:p>
        </p:txBody>
      </p:sp>
      <p:pic>
        <p:nvPicPr>
          <p:cNvPr id="34" name="Grafik 33">
            <a:extLst>
              <a:ext uri="{FF2B5EF4-FFF2-40B4-BE49-F238E27FC236}">
                <a16:creationId xmlns:a16="http://schemas.microsoft.com/office/drawing/2014/main" id="{B81FE83C-01D0-457A-950D-B805D73DE987}"/>
              </a:ext>
            </a:extLst>
          </p:cNvPr>
          <p:cNvPicPr>
            <a:picLocks noChangeAspect="1"/>
          </p:cNvPicPr>
          <p:nvPr/>
        </p:nvPicPr>
        <p:blipFill>
          <a:blip r:embed="rId4"/>
          <a:stretch>
            <a:fillRect/>
          </a:stretch>
        </p:blipFill>
        <p:spPr>
          <a:xfrm>
            <a:off x="3665162" y="5377503"/>
            <a:ext cx="1940621" cy="1058006"/>
          </a:xfrm>
          <a:prstGeom prst="rect">
            <a:avLst/>
          </a:prstGeom>
        </p:spPr>
      </p:pic>
      <p:sp>
        <p:nvSpPr>
          <p:cNvPr id="35" name="Oval 6">
            <a:extLst>
              <a:ext uri="{FF2B5EF4-FFF2-40B4-BE49-F238E27FC236}">
                <a16:creationId xmlns:a16="http://schemas.microsoft.com/office/drawing/2014/main" id="{B6257195-B166-42DB-97E6-8C073FC5C448}"/>
              </a:ext>
            </a:extLst>
          </p:cNvPr>
          <p:cNvSpPr/>
          <p:nvPr/>
        </p:nvSpPr>
        <p:spPr bwMode="gray">
          <a:xfrm>
            <a:off x="3665161" y="5800725"/>
            <a:ext cx="1842639" cy="506606"/>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36" name="TextBox 7">
            <a:extLst>
              <a:ext uri="{FF2B5EF4-FFF2-40B4-BE49-F238E27FC236}">
                <a16:creationId xmlns:a16="http://schemas.microsoft.com/office/drawing/2014/main" id="{C117E70C-193B-4AB2-909C-A4578BAF58ED}"/>
              </a:ext>
            </a:extLst>
          </p:cNvPr>
          <p:cNvSpPr txBox="1"/>
          <p:nvPr/>
        </p:nvSpPr>
        <p:spPr>
          <a:xfrm>
            <a:off x="5577267" y="5926625"/>
            <a:ext cx="110398"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6</a:t>
            </a:r>
            <a:endParaRPr lang="de-DE" sz="1400" kern="0" dirty="0" err="1">
              <a:solidFill>
                <a:srgbClr val="FF0000"/>
              </a:solidFill>
              <a:ea typeface="Arial Unicode MS" pitchFamily="34" charset="-128"/>
              <a:cs typeface="Arial Unicode MS" pitchFamily="34" charset="-128"/>
            </a:endParaRPr>
          </a:p>
        </p:txBody>
      </p:sp>
      <p:sp>
        <p:nvSpPr>
          <p:cNvPr id="38" name="Oval 6">
            <a:extLst>
              <a:ext uri="{FF2B5EF4-FFF2-40B4-BE49-F238E27FC236}">
                <a16:creationId xmlns:a16="http://schemas.microsoft.com/office/drawing/2014/main" id="{2DCA90AA-9A10-418E-A6EE-0D24EF69D77F}"/>
              </a:ext>
            </a:extLst>
          </p:cNvPr>
          <p:cNvSpPr/>
          <p:nvPr/>
        </p:nvSpPr>
        <p:spPr bwMode="gray">
          <a:xfrm>
            <a:off x="3665160" y="6231197"/>
            <a:ext cx="257512" cy="228978"/>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39" name="TextBox 7">
            <a:extLst>
              <a:ext uri="{FF2B5EF4-FFF2-40B4-BE49-F238E27FC236}">
                <a16:creationId xmlns:a16="http://schemas.microsoft.com/office/drawing/2014/main" id="{5EF6E87A-4398-41A6-B190-4F7AD1959966}"/>
              </a:ext>
            </a:extLst>
          </p:cNvPr>
          <p:cNvSpPr txBox="1"/>
          <p:nvPr/>
        </p:nvSpPr>
        <p:spPr>
          <a:xfrm>
            <a:off x="3952169" y="6259043"/>
            <a:ext cx="130681"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7</a:t>
            </a:r>
            <a:endParaRPr lang="de-DE" sz="1400" kern="0" dirty="0" err="1">
              <a:solidFill>
                <a:srgbClr val="FF0000"/>
              </a:solidFill>
              <a:ea typeface="Arial Unicode MS" pitchFamily="34" charset="-128"/>
              <a:cs typeface="Arial Unicode MS" pitchFamily="34" charset="-128"/>
            </a:endParaRPr>
          </a:p>
        </p:txBody>
      </p:sp>
      <p:pic>
        <p:nvPicPr>
          <p:cNvPr id="40" name="Grafik 39">
            <a:extLst>
              <a:ext uri="{FF2B5EF4-FFF2-40B4-BE49-F238E27FC236}">
                <a16:creationId xmlns:a16="http://schemas.microsoft.com/office/drawing/2014/main" id="{85918BFF-870E-4A8C-8768-56EABA94A1B5}"/>
              </a:ext>
            </a:extLst>
          </p:cNvPr>
          <p:cNvPicPr>
            <a:picLocks noChangeAspect="1"/>
          </p:cNvPicPr>
          <p:nvPr/>
        </p:nvPicPr>
        <p:blipFill>
          <a:blip r:embed="rId5"/>
          <a:stretch>
            <a:fillRect/>
          </a:stretch>
        </p:blipFill>
        <p:spPr>
          <a:xfrm>
            <a:off x="514523" y="5194740"/>
            <a:ext cx="2669770" cy="1304925"/>
          </a:xfrm>
          <a:prstGeom prst="rect">
            <a:avLst/>
          </a:prstGeom>
        </p:spPr>
      </p:pic>
      <p:sp>
        <p:nvSpPr>
          <p:cNvPr id="46" name="Oval 6">
            <a:extLst>
              <a:ext uri="{FF2B5EF4-FFF2-40B4-BE49-F238E27FC236}">
                <a16:creationId xmlns:a16="http://schemas.microsoft.com/office/drawing/2014/main" id="{97178CC5-A9F9-46E4-9994-7AD7E2C592D8}"/>
              </a:ext>
            </a:extLst>
          </p:cNvPr>
          <p:cNvSpPr/>
          <p:nvPr/>
        </p:nvSpPr>
        <p:spPr bwMode="gray">
          <a:xfrm>
            <a:off x="445056" y="5646007"/>
            <a:ext cx="2589923" cy="506606"/>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47" name="TextBox 7">
            <a:extLst>
              <a:ext uri="{FF2B5EF4-FFF2-40B4-BE49-F238E27FC236}">
                <a16:creationId xmlns:a16="http://schemas.microsoft.com/office/drawing/2014/main" id="{243D5F5A-C284-4EFF-85F4-E1E8C0DC7FA4}"/>
              </a:ext>
            </a:extLst>
          </p:cNvPr>
          <p:cNvSpPr txBox="1"/>
          <p:nvPr/>
        </p:nvSpPr>
        <p:spPr>
          <a:xfrm>
            <a:off x="3104446" y="5771907"/>
            <a:ext cx="110398"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8</a:t>
            </a:r>
            <a:endParaRPr lang="de-DE" sz="1400" kern="0" dirty="0" err="1">
              <a:solidFill>
                <a:srgbClr val="FF0000"/>
              </a:solidFill>
              <a:ea typeface="Arial Unicode MS" pitchFamily="34" charset="-128"/>
              <a:cs typeface="Arial Unicode MS" pitchFamily="34" charset="-128"/>
            </a:endParaRPr>
          </a:p>
        </p:txBody>
      </p:sp>
    </p:spTree>
    <p:extLst>
      <p:ext uri="{BB962C8B-B14F-4D97-AF65-F5344CB8AC3E}">
        <p14:creationId xmlns:p14="http://schemas.microsoft.com/office/powerpoint/2010/main" val="1373462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23999" y="1692000"/>
            <a:ext cx="5246547" cy="3831818"/>
          </a:xfrm>
        </p:spPr>
        <p:txBody>
          <a:bodyPr/>
          <a:lstStyle/>
          <a:p>
            <a:r>
              <a:rPr lang="en-US" dirty="0"/>
              <a:t>Feature your own Space</a:t>
            </a:r>
          </a:p>
          <a:p>
            <a:pPr lvl="1"/>
            <a:r>
              <a:rPr lang="en-US" dirty="0"/>
              <a:t>Advertise your own Events in Nice Web Site</a:t>
            </a:r>
          </a:p>
          <a:p>
            <a:r>
              <a:rPr lang="en-US" dirty="0"/>
              <a:t>Manage your own Regattas</a:t>
            </a:r>
          </a:p>
          <a:p>
            <a:pPr lvl="1"/>
            <a:r>
              <a:rPr lang="en-US" dirty="0"/>
              <a:t>Race Management App for Schedules / Scoring</a:t>
            </a:r>
          </a:p>
          <a:p>
            <a:pPr lvl="1"/>
            <a:r>
              <a:rPr lang="en-US" dirty="0"/>
              <a:t>Keep Audience up to date</a:t>
            </a:r>
          </a:p>
          <a:p>
            <a:r>
              <a:rPr lang="en-US" dirty="0"/>
              <a:t>Get a Beautiful Web Site for your Event Quickly</a:t>
            </a:r>
          </a:p>
          <a:p>
            <a:r>
              <a:rPr lang="en-US" dirty="0"/>
              <a:t>Support Live Tracking using Smart Phones</a:t>
            </a:r>
          </a:p>
          <a:p>
            <a:r>
              <a:rPr lang="en-US" dirty="0"/>
              <a:t>Link Video Footage to Tracked Races</a:t>
            </a:r>
            <a:endParaRPr lang="de-DE" dirty="0"/>
          </a:p>
        </p:txBody>
      </p:sp>
      <p:sp>
        <p:nvSpPr>
          <p:cNvPr id="2" name="Title 1"/>
          <p:cNvSpPr>
            <a:spLocks noGrp="1"/>
          </p:cNvSpPr>
          <p:nvPr>
            <p:ph type="title"/>
          </p:nvPr>
        </p:nvSpPr>
        <p:spPr/>
        <p:txBody>
          <a:bodyPr/>
          <a:lstStyle/>
          <a:p>
            <a:r>
              <a:rPr lang="en-US" dirty="0"/>
              <a:t>SAP Sailing Analytics – What’s in it for Your Club?</a:t>
            </a:r>
            <a:endParaRPr lang="de-DE" dirty="0"/>
          </a:p>
        </p:txBody>
      </p:sp>
      <p:pic>
        <p:nvPicPr>
          <p:cNvPr id="7" name="Picture 6"/>
          <p:cNvPicPr>
            <a:picLocks noChangeAspect="1"/>
          </p:cNvPicPr>
          <p:nvPr/>
        </p:nvPicPr>
        <p:blipFill>
          <a:blip r:embed="rId2"/>
          <a:stretch>
            <a:fillRect/>
          </a:stretch>
        </p:blipFill>
        <p:spPr>
          <a:xfrm>
            <a:off x="5664859" y="1692000"/>
            <a:ext cx="3155141" cy="2106398"/>
          </a:xfrm>
          <a:prstGeom prst="rect">
            <a:avLst/>
          </a:prstGeom>
        </p:spPr>
      </p:pic>
      <p:pic>
        <p:nvPicPr>
          <p:cNvPr id="8" name="Picture 7"/>
          <p:cNvPicPr>
            <a:picLocks noChangeAspect="1"/>
          </p:cNvPicPr>
          <p:nvPr/>
        </p:nvPicPr>
        <p:blipFill>
          <a:blip r:embed="rId3"/>
          <a:stretch>
            <a:fillRect/>
          </a:stretch>
        </p:blipFill>
        <p:spPr>
          <a:xfrm>
            <a:off x="5662560" y="4343310"/>
            <a:ext cx="3157440" cy="2063100"/>
          </a:xfrm>
          <a:prstGeom prst="rect">
            <a:avLst/>
          </a:prstGeom>
        </p:spPr>
      </p:pic>
      <p:pic>
        <p:nvPicPr>
          <p:cNvPr id="9" name="Picture 8"/>
          <p:cNvPicPr>
            <a:picLocks noChangeAspect="1"/>
          </p:cNvPicPr>
          <p:nvPr/>
        </p:nvPicPr>
        <p:blipFill>
          <a:blip r:embed="rId4"/>
          <a:stretch>
            <a:fillRect/>
          </a:stretch>
        </p:blipFill>
        <p:spPr>
          <a:xfrm>
            <a:off x="323999" y="5018945"/>
            <a:ext cx="793328" cy="1387465"/>
          </a:xfrm>
          <a:prstGeom prst="rect">
            <a:avLst/>
          </a:prstGeom>
        </p:spPr>
      </p:pic>
      <p:pic>
        <p:nvPicPr>
          <p:cNvPr id="1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1185" y="5018945"/>
            <a:ext cx="778805" cy="13874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47020" y="5018945"/>
            <a:ext cx="780449" cy="1387465"/>
          </a:xfrm>
          <a:prstGeom prst="rect">
            <a:avLst/>
          </a:prstGeom>
        </p:spPr>
      </p:pic>
      <p:pic>
        <p:nvPicPr>
          <p:cNvPr id="13" name="Picture 12"/>
          <p:cNvPicPr>
            <a:picLocks noChangeAspect="1"/>
          </p:cNvPicPr>
          <p:nvPr/>
        </p:nvPicPr>
        <p:blipFill>
          <a:blip r:embed="rId7"/>
          <a:stretch>
            <a:fillRect/>
          </a:stretch>
        </p:blipFill>
        <p:spPr>
          <a:xfrm>
            <a:off x="3044499" y="5018945"/>
            <a:ext cx="2371024" cy="1387465"/>
          </a:xfrm>
          <a:prstGeom prst="rect">
            <a:avLst/>
          </a:prstGeom>
        </p:spPr>
      </p:pic>
    </p:spTree>
    <p:extLst>
      <p:ext uri="{BB962C8B-B14F-4D97-AF65-F5344CB8AC3E}">
        <p14:creationId xmlns:p14="http://schemas.microsoft.com/office/powerpoint/2010/main" val="28255036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241423" y="5170232"/>
            <a:ext cx="4842541" cy="1671409"/>
          </a:xfrm>
          <a:prstGeom prst="rect">
            <a:avLst/>
          </a:prstGeom>
        </p:spPr>
      </p:pic>
      <p:sp>
        <p:nvSpPr>
          <p:cNvPr id="2" name="Title 1"/>
          <p:cNvSpPr>
            <a:spLocks noGrp="1"/>
          </p:cNvSpPr>
          <p:nvPr>
            <p:ph type="title"/>
          </p:nvPr>
        </p:nvSpPr>
        <p:spPr/>
        <p:txBody>
          <a:bodyPr/>
          <a:lstStyle/>
          <a:p>
            <a:r>
              <a:rPr lang="en-US" dirty="0"/>
              <a:t>Assigning Competitors to Fleet Races</a:t>
            </a:r>
          </a:p>
        </p:txBody>
      </p:sp>
      <p:sp>
        <p:nvSpPr>
          <p:cNvPr id="3" name="Text Placeholder 2"/>
          <p:cNvSpPr>
            <a:spLocks noGrp="1"/>
          </p:cNvSpPr>
          <p:nvPr>
            <p:ph type="body" sz="quarter" idx="10"/>
          </p:nvPr>
        </p:nvSpPr>
        <p:spPr>
          <a:xfrm>
            <a:off x="324000" y="1692000"/>
            <a:ext cx="8494713" cy="4200800"/>
          </a:xfrm>
        </p:spPr>
        <p:txBody>
          <a:bodyPr/>
          <a:lstStyle/>
          <a:p>
            <a:r>
              <a:rPr lang="en-US" dirty="0"/>
              <a:t>Click “Competitor Registrations” icon (</a:t>
            </a:r>
            <a:r>
              <a:rPr lang="en-US" dirty="0">
                <a:solidFill>
                  <a:srgbClr val="FF0000"/>
                </a:solidFill>
              </a:rPr>
              <a:t>1</a:t>
            </a:r>
            <a:r>
              <a:rPr lang="en-US" dirty="0"/>
              <a:t>)</a:t>
            </a:r>
          </a:p>
          <a:p>
            <a:r>
              <a:rPr lang="en-US" dirty="0"/>
              <a:t>Enable per-race competitor assignment (</a:t>
            </a:r>
            <a:r>
              <a:rPr lang="en-US" dirty="0">
                <a:solidFill>
                  <a:srgbClr val="FF0000"/>
                </a:solidFill>
              </a:rPr>
              <a:t>2</a:t>
            </a:r>
            <a:r>
              <a:rPr lang="en-US" dirty="0"/>
              <a:t>)</a:t>
            </a:r>
          </a:p>
          <a:p>
            <a:r>
              <a:rPr lang="en-US" dirty="0"/>
              <a:t>Confirm (</a:t>
            </a:r>
            <a:r>
              <a:rPr lang="en-US" dirty="0">
                <a:solidFill>
                  <a:srgbClr val="FF0000"/>
                </a:solidFill>
              </a:rPr>
              <a:t>3</a:t>
            </a:r>
            <a:r>
              <a:rPr lang="en-US" dirty="0"/>
              <a:t>)</a:t>
            </a:r>
          </a:p>
          <a:p>
            <a:r>
              <a:rPr lang="en-US" dirty="0"/>
              <a:t>Assign competitors to race (</a:t>
            </a:r>
            <a:r>
              <a:rPr lang="en-US" dirty="0">
                <a:solidFill>
                  <a:srgbClr val="FF0000"/>
                </a:solidFill>
              </a:rPr>
              <a:t>4</a:t>
            </a:r>
            <a:r>
              <a:rPr lang="en-US" dirty="0"/>
              <a:t>), Save (</a:t>
            </a:r>
            <a:r>
              <a:rPr lang="en-US" dirty="0">
                <a:solidFill>
                  <a:srgbClr val="FF0000"/>
                </a:solidFill>
              </a:rPr>
              <a:t>5</a:t>
            </a:r>
            <a:r>
              <a:rPr lang="en-US" dirty="0"/>
              <a:t>)</a:t>
            </a:r>
          </a:p>
          <a:p>
            <a:endParaRPr lang="en-US" dirty="0"/>
          </a:p>
        </p:txBody>
      </p:sp>
      <p:pic>
        <p:nvPicPr>
          <p:cNvPr id="4" name="Picture 3"/>
          <p:cNvPicPr>
            <a:picLocks noChangeAspect="1"/>
          </p:cNvPicPr>
          <p:nvPr/>
        </p:nvPicPr>
        <p:blipFill>
          <a:blip r:embed="rId3"/>
          <a:stretch>
            <a:fillRect/>
          </a:stretch>
        </p:blipFill>
        <p:spPr>
          <a:xfrm>
            <a:off x="4667301" y="1320903"/>
            <a:ext cx="4405411" cy="2350295"/>
          </a:xfrm>
          <a:prstGeom prst="rect">
            <a:avLst/>
          </a:prstGeom>
        </p:spPr>
      </p:pic>
      <p:sp>
        <p:nvSpPr>
          <p:cNvPr id="7" name="Oval 6"/>
          <p:cNvSpPr/>
          <p:nvPr/>
        </p:nvSpPr>
        <p:spPr bwMode="gray">
          <a:xfrm>
            <a:off x="8093021" y="3009335"/>
            <a:ext cx="257512" cy="228978"/>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8" name="TextBox 7"/>
          <p:cNvSpPr txBox="1"/>
          <p:nvPr/>
        </p:nvSpPr>
        <p:spPr>
          <a:xfrm>
            <a:off x="8380030" y="3037181"/>
            <a:ext cx="130681"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1</a:t>
            </a:r>
            <a:endParaRPr lang="de-DE" sz="1400" kern="0" dirty="0" err="1">
              <a:solidFill>
                <a:srgbClr val="FF0000"/>
              </a:solidFill>
              <a:ea typeface="Arial Unicode MS" pitchFamily="34" charset="-128"/>
              <a:cs typeface="Arial Unicode MS" pitchFamily="34" charset="-128"/>
            </a:endParaRPr>
          </a:p>
        </p:txBody>
      </p:sp>
      <p:cxnSp>
        <p:nvCxnSpPr>
          <p:cNvPr id="9" name="Curved Connector 8"/>
          <p:cNvCxnSpPr>
            <a:stCxn id="7" idx="4"/>
          </p:cNvCxnSpPr>
          <p:nvPr/>
        </p:nvCxnSpPr>
        <p:spPr>
          <a:xfrm rot="5400000">
            <a:off x="6727407" y="2547927"/>
            <a:ext cx="803984" cy="2184757"/>
          </a:xfrm>
          <a:prstGeom prst="curvedConnector2">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a:stretch>
            <a:fillRect/>
          </a:stretch>
        </p:blipFill>
        <p:spPr>
          <a:xfrm>
            <a:off x="365002" y="3388566"/>
            <a:ext cx="5631016" cy="1765176"/>
          </a:xfrm>
          <a:prstGeom prst="rect">
            <a:avLst/>
          </a:prstGeom>
        </p:spPr>
      </p:pic>
      <p:sp>
        <p:nvSpPr>
          <p:cNvPr id="5" name="Oval 4"/>
          <p:cNvSpPr/>
          <p:nvPr/>
        </p:nvSpPr>
        <p:spPr bwMode="gray">
          <a:xfrm>
            <a:off x="1674300" y="3673808"/>
            <a:ext cx="1737493" cy="260733"/>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6" name="TextBox 5"/>
          <p:cNvSpPr txBox="1"/>
          <p:nvPr/>
        </p:nvSpPr>
        <p:spPr>
          <a:xfrm>
            <a:off x="3425578" y="3673808"/>
            <a:ext cx="130681"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2</a:t>
            </a:r>
            <a:endParaRPr lang="de-DE" sz="1400" kern="0" dirty="0" err="1">
              <a:solidFill>
                <a:srgbClr val="FF0000"/>
              </a:solidFill>
              <a:ea typeface="Arial Unicode MS" pitchFamily="34" charset="-128"/>
              <a:cs typeface="Arial Unicode MS" pitchFamily="34" charset="-128"/>
            </a:endParaRPr>
          </a:p>
        </p:txBody>
      </p:sp>
      <p:pic>
        <p:nvPicPr>
          <p:cNvPr id="13" name="Picture 12"/>
          <p:cNvPicPr>
            <a:picLocks noChangeAspect="1"/>
          </p:cNvPicPr>
          <p:nvPr/>
        </p:nvPicPr>
        <p:blipFill>
          <a:blip r:embed="rId5"/>
          <a:stretch>
            <a:fillRect/>
          </a:stretch>
        </p:blipFill>
        <p:spPr>
          <a:xfrm>
            <a:off x="6275888" y="4784626"/>
            <a:ext cx="2404681" cy="990978"/>
          </a:xfrm>
          <a:prstGeom prst="rect">
            <a:avLst/>
          </a:prstGeom>
        </p:spPr>
      </p:pic>
      <p:sp>
        <p:nvSpPr>
          <p:cNvPr id="14" name="Oval 13"/>
          <p:cNvSpPr/>
          <p:nvPr/>
        </p:nvSpPr>
        <p:spPr bwMode="gray">
          <a:xfrm>
            <a:off x="6337963" y="5467906"/>
            <a:ext cx="257512" cy="228978"/>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5" name="TextBox 14"/>
          <p:cNvSpPr txBox="1"/>
          <p:nvPr/>
        </p:nvSpPr>
        <p:spPr>
          <a:xfrm>
            <a:off x="6171018" y="5467906"/>
            <a:ext cx="130681"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3</a:t>
            </a:r>
            <a:endParaRPr lang="de-DE" sz="1400" kern="0" dirty="0" err="1">
              <a:solidFill>
                <a:srgbClr val="FF0000"/>
              </a:solidFill>
              <a:ea typeface="Arial Unicode MS" pitchFamily="34" charset="-128"/>
              <a:cs typeface="Arial Unicode MS" pitchFamily="34" charset="-128"/>
            </a:endParaRPr>
          </a:p>
        </p:txBody>
      </p:sp>
      <p:sp>
        <p:nvSpPr>
          <p:cNvPr id="18" name="Oval 17"/>
          <p:cNvSpPr/>
          <p:nvPr/>
        </p:nvSpPr>
        <p:spPr bwMode="gray">
          <a:xfrm>
            <a:off x="4538545" y="5892800"/>
            <a:ext cx="257512" cy="228978"/>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9" name="TextBox 18"/>
          <p:cNvSpPr txBox="1"/>
          <p:nvPr/>
        </p:nvSpPr>
        <p:spPr>
          <a:xfrm>
            <a:off x="4601960" y="5702997"/>
            <a:ext cx="130681"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4</a:t>
            </a:r>
            <a:endParaRPr lang="de-DE" sz="1400" kern="0" dirty="0" err="1">
              <a:solidFill>
                <a:srgbClr val="FF0000"/>
              </a:solidFill>
              <a:ea typeface="Arial Unicode MS" pitchFamily="34" charset="-128"/>
              <a:cs typeface="Arial Unicode MS" pitchFamily="34" charset="-128"/>
            </a:endParaRPr>
          </a:p>
        </p:txBody>
      </p:sp>
      <p:sp>
        <p:nvSpPr>
          <p:cNvPr id="20" name="Oval 19"/>
          <p:cNvSpPr/>
          <p:nvPr/>
        </p:nvSpPr>
        <p:spPr bwMode="gray">
          <a:xfrm>
            <a:off x="1275436" y="6593781"/>
            <a:ext cx="317389" cy="188865"/>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1" name="TextBox 20"/>
          <p:cNvSpPr txBox="1"/>
          <p:nvPr/>
        </p:nvSpPr>
        <p:spPr>
          <a:xfrm>
            <a:off x="1394752" y="6378337"/>
            <a:ext cx="161067"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5</a:t>
            </a:r>
            <a:endParaRPr lang="de-DE" sz="1400" kern="0" dirty="0" err="1">
              <a:solidFill>
                <a:srgbClr val="FF0000"/>
              </a:solidFill>
              <a:ea typeface="Arial Unicode MS" pitchFamily="34" charset="-128"/>
              <a:cs typeface="Arial Unicode MS" pitchFamily="34" charset="-128"/>
            </a:endParaRPr>
          </a:p>
        </p:txBody>
      </p:sp>
    </p:spTree>
    <p:extLst>
      <p:ext uri="{BB962C8B-B14F-4D97-AF65-F5344CB8AC3E}">
        <p14:creationId xmlns:p14="http://schemas.microsoft.com/office/powerpoint/2010/main" val="12930984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Text Placeholder 2"/>
          <p:cNvSpPr>
            <a:spLocks noGrp="1"/>
          </p:cNvSpPr>
          <p:nvPr>
            <p:ph type="body" sz="quarter" idx="10"/>
          </p:nvPr>
        </p:nvSpPr>
        <p:spPr>
          <a:xfrm>
            <a:off x="324000" y="1692000"/>
            <a:ext cx="8494713" cy="4200800"/>
          </a:xfrm>
        </p:spPr>
        <p:txBody>
          <a:bodyPr/>
          <a:lstStyle/>
          <a:p>
            <a:pPr lvl="1"/>
            <a:r>
              <a:rPr lang="en-US" dirty="0">
                <a:solidFill>
                  <a:schemeClr val="bg2">
                    <a:lumMod val="90000"/>
                  </a:schemeClr>
                </a:solidFill>
              </a:rPr>
              <a:t>Smartphone Tracking for Split-Fleet Regattas</a:t>
            </a:r>
          </a:p>
          <a:p>
            <a:pPr lvl="2"/>
            <a:r>
              <a:rPr lang="en-US" dirty="0">
                <a:solidFill>
                  <a:schemeClr val="bg2">
                    <a:lumMod val="90000"/>
                  </a:schemeClr>
                </a:solidFill>
              </a:rPr>
              <a:t>Defining Series and Fleets in the Regatta</a:t>
            </a:r>
          </a:p>
          <a:p>
            <a:pPr lvl="2"/>
            <a:r>
              <a:rPr lang="en-US" dirty="0">
                <a:solidFill>
                  <a:schemeClr val="bg2">
                    <a:lumMod val="90000"/>
                  </a:schemeClr>
                </a:solidFill>
              </a:rPr>
              <a:t>Assigning Competitors to their Fleet Races</a:t>
            </a:r>
          </a:p>
          <a:p>
            <a:pPr lvl="1"/>
            <a:r>
              <a:rPr lang="en-US" dirty="0"/>
              <a:t>Smartphone Tracking for Split-Fleet Regattas with per Race Boat Mappings</a:t>
            </a:r>
          </a:p>
          <a:p>
            <a:pPr lvl="2"/>
            <a:r>
              <a:rPr lang="en-US" dirty="0"/>
              <a:t>Register Boats for a Regatta with Split-Fleet Racing</a:t>
            </a:r>
          </a:p>
          <a:p>
            <a:pPr lvl="2"/>
            <a:r>
              <a:rPr lang="en-US" dirty="0"/>
              <a:t>Register Competitors with per Race Boat Assignments</a:t>
            </a:r>
          </a:p>
          <a:p>
            <a:pPr lvl="2"/>
            <a:r>
              <a:rPr lang="en-US" dirty="0"/>
              <a:t>Map Competitors to Boats per Race</a:t>
            </a:r>
          </a:p>
          <a:p>
            <a:pPr lvl="2"/>
            <a:r>
              <a:rPr lang="en-US" dirty="0"/>
              <a:t>Track Boats</a:t>
            </a:r>
          </a:p>
          <a:p>
            <a:pPr lvl="1"/>
            <a:r>
              <a:rPr lang="en-US" dirty="0">
                <a:solidFill>
                  <a:schemeClr val="bg2">
                    <a:lumMod val="90000"/>
                  </a:schemeClr>
                </a:solidFill>
              </a:rPr>
              <a:t>Known Issues, Outlook</a:t>
            </a:r>
          </a:p>
          <a:p>
            <a:pPr lvl="2"/>
            <a:r>
              <a:rPr lang="en-US" dirty="0">
                <a:solidFill>
                  <a:schemeClr val="bg2">
                    <a:lumMod val="90000"/>
                  </a:schemeClr>
                </a:solidFill>
              </a:rPr>
              <a:t>Importing Competitors from External Regatta Management System</a:t>
            </a:r>
          </a:p>
          <a:p>
            <a:pPr lvl="2"/>
            <a:r>
              <a:rPr lang="en-US" dirty="0">
                <a:solidFill>
                  <a:schemeClr val="bg2">
                    <a:lumMod val="90000"/>
                  </a:schemeClr>
                </a:solidFill>
              </a:rPr>
              <a:t>Using Race Manager-Based Result Entry </a:t>
            </a:r>
            <a:r>
              <a:rPr lang="en-US" i="1" dirty="0">
                <a:solidFill>
                  <a:schemeClr val="bg2">
                    <a:lumMod val="90000"/>
                  </a:schemeClr>
                </a:solidFill>
              </a:rPr>
              <a:t>and</a:t>
            </a:r>
            <a:r>
              <a:rPr lang="en-US" dirty="0">
                <a:solidFill>
                  <a:schemeClr val="bg2">
                    <a:lumMod val="90000"/>
                  </a:schemeClr>
                </a:solidFill>
              </a:rPr>
              <a:t> External Scoring System</a:t>
            </a:r>
          </a:p>
          <a:p>
            <a:pPr lvl="2"/>
            <a:r>
              <a:rPr lang="en-US" dirty="0">
                <a:solidFill>
                  <a:schemeClr val="bg2">
                    <a:lumMod val="90000"/>
                  </a:schemeClr>
                </a:solidFill>
              </a:rPr>
              <a:t>Correcting Wrongly Pinged Mark Positions</a:t>
            </a:r>
          </a:p>
          <a:p>
            <a:pPr lvl="2"/>
            <a:r>
              <a:rPr lang="en-US" dirty="0">
                <a:solidFill>
                  <a:schemeClr val="bg2">
                    <a:lumMod val="90000"/>
                  </a:schemeClr>
                </a:solidFill>
              </a:rPr>
              <a:t>Obtaining the Apps</a:t>
            </a:r>
          </a:p>
          <a:p>
            <a:pPr lvl="2"/>
            <a:r>
              <a:rPr lang="en-US" dirty="0">
                <a:solidFill>
                  <a:schemeClr val="bg2">
                    <a:lumMod val="90000"/>
                  </a:schemeClr>
                </a:solidFill>
              </a:rPr>
              <a:t>User Management</a:t>
            </a:r>
          </a:p>
          <a:p>
            <a:pPr lvl="2"/>
            <a:endParaRPr lang="en-US" dirty="0"/>
          </a:p>
        </p:txBody>
      </p:sp>
    </p:spTree>
    <p:extLst>
      <p:ext uri="{BB962C8B-B14F-4D97-AF65-F5344CB8AC3E}">
        <p14:creationId xmlns:p14="http://schemas.microsoft.com/office/powerpoint/2010/main" val="16084052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9132C5DC-A61E-46AC-A75E-3C945C3C9DC6}"/>
              </a:ext>
            </a:extLst>
          </p:cNvPr>
          <p:cNvPicPr>
            <a:picLocks noChangeAspect="1"/>
          </p:cNvPicPr>
          <p:nvPr/>
        </p:nvPicPr>
        <p:blipFill>
          <a:blip r:embed="rId2"/>
          <a:stretch>
            <a:fillRect/>
          </a:stretch>
        </p:blipFill>
        <p:spPr>
          <a:xfrm>
            <a:off x="4796057" y="1377162"/>
            <a:ext cx="5516956" cy="1146636"/>
          </a:xfrm>
          <a:prstGeom prst="rect">
            <a:avLst/>
          </a:prstGeom>
        </p:spPr>
      </p:pic>
      <p:sp>
        <p:nvSpPr>
          <p:cNvPr id="2" name="Title 1"/>
          <p:cNvSpPr>
            <a:spLocks noGrp="1"/>
          </p:cNvSpPr>
          <p:nvPr>
            <p:ph type="title"/>
          </p:nvPr>
        </p:nvSpPr>
        <p:spPr/>
        <p:txBody>
          <a:bodyPr/>
          <a:lstStyle/>
          <a:p>
            <a:r>
              <a:rPr lang="en-US" dirty="0"/>
              <a:t>Register boats for a regatta with split-fleet racing</a:t>
            </a:r>
          </a:p>
        </p:txBody>
      </p:sp>
      <p:sp>
        <p:nvSpPr>
          <p:cNvPr id="3" name="Text Placeholder 2"/>
          <p:cNvSpPr>
            <a:spLocks noGrp="1"/>
          </p:cNvSpPr>
          <p:nvPr>
            <p:ph type="body" sz="quarter" idx="10"/>
          </p:nvPr>
        </p:nvSpPr>
        <p:spPr>
          <a:xfrm>
            <a:off x="324000" y="1692000"/>
            <a:ext cx="8494713" cy="4200800"/>
          </a:xfrm>
        </p:spPr>
        <p:txBody>
          <a:bodyPr/>
          <a:lstStyle/>
          <a:p>
            <a:r>
              <a:rPr lang="en-US" dirty="0"/>
              <a:t>On creation of a regatta, select “Can boats</a:t>
            </a:r>
            <a:br>
              <a:rPr lang="en-US" dirty="0"/>
            </a:br>
            <a:r>
              <a:rPr lang="en-US" dirty="0"/>
              <a:t>of Competitor change per race” (</a:t>
            </a:r>
            <a:r>
              <a:rPr lang="en-US" dirty="0">
                <a:solidFill>
                  <a:srgbClr val="FF0000"/>
                </a:solidFill>
              </a:rPr>
              <a:t>1</a:t>
            </a:r>
            <a:r>
              <a:rPr lang="en-US" dirty="0"/>
              <a:t>)</a:t>
            </a:r>
          </a:p>
          <a:p>
            <a:r>
              <a:rPr lang="en-US" dirty="0"/>
              <a:t>In “Smartphone Tracking” click the boat</a:t>
            </a:r>
            <a:br>
              <a:rPr lang="en-US" dirty="0"/>
            </a:br>
            <a:r>
              <a:rPr lang="en-US" dirty="0"/>
              <a:t>icon to open the “Register Boats” dialog (</a:t>
            </a:r>
            <a:r>
              <a:rPr lang="en-US" dirty="0">
                <a:solidFill>
                  <a:srgbClr val="FF0000"/>
                </a:solidFill>
              </a:rPr>
              <a:t>2</a:t>
            </a:r>
            <a:r>
              <a:rPr lang="en-US" dirty="0"/>
              <a:t>)</a:t>
            </a:r>
          </a:p>
          <a:p>
            <a:r>
              <a:rPr lang="en-US" dirty="0"/>
              <a:t>Click “Add Boat” (</a:t>
            </a:r>
            <a:r>
              <a:rPr lang="en-US" dirty="0">
                <a:solidFill>
                  <a:srgbClr val="FF0000"/>
                </a:solidFill>
              </a:rPr>
              <a:t>3</a:t>
            </a:r>
            <a:r>
              <a:rPr lang="en-US" dirty="0"/>
              <a:t>), fill in the boat details</a:t>
            </a:r>
            <a:br>
              <a:rPr lang="en-US" dirty="0"/>
            </a:br>
            <a:r>
              <a:rPr lang="en-US" dirty="0"/>
              <a:t>in the “Edit Boat” dialog (</a:t>
            </a:r>
            <a:r>
              <a:rPr lang="en-US" dirty="0">
                <a:solidFill>
                  <a:srgbClr val="FF0000"/>
                </a:solidFill>
              </a:rPr>
              <a:t>4</a:t>
            </a:r>
            <a:r>
              <a:rPr lang="en-US" dirty="0"/>
              <a:t>) and Save (</a:t>
            </a:r>
            <a:r>
              <a:rPr lang="en-US" dirty="0">
                <a:solidFill>
                  <a:srgbClr val="FF0000"/>
                </a:solidFill>
              </a:rPr>
              <a:t>5</a:t>
            </a:r>
            <a:r>
              <a:rPr lang="en-US" dirty="0"/>
              <a:t>)</a:t>
            </a:r>
          </a:p>
          <a:p>
            <a:r>
              <a:rPr lang="en-US" dirty="0"/>
              <a:t>After all boats are registered (</a:t>
            </a:r>
            <a:r>
              <a:rPr lang="en-US" dirty="0">
                <a:solidFill>
                  <a:srgbClr val="FF0000"/>
                </a:solidFill>
              </a:rPr>
              <a:t>6</a:t>
            </a:r>
            <a:r>
              <a:rPr lang="en-US" dirty="0"/>
              <a:t>), Save (</a:t>
            </a:r>
            <a:r>
              <a:rPr lang="en-US" dirty="0">
                <a:solidFill>
                  <a:srgbClr val="FF0000"/>
                </a:solidFill>
              </a:rPr>
              <a:t>7</a:t>
            </a:r>
            <a:r>
              <a:rPr lang="en-US" dirty="0"/>
              <a:t>)</a:t>
            </a:r>
          </a:p>
          <a:p>
            <a:endParaRPr lang="en-US" dirty="0"/>
          </a:p>
        </p:txBody>
      </p:sp>
      <p:sp>
        <p:nvSpPr>
          <p:cNvPr id="7" name="Oval 6"/>
          <p:cNvSpPr/>
          <p:nvPr/>
        </p:nvSpPr>
        <p:spPr bwMode="gray">
          <a:xfrm>
            <a:off x="7032314" y="2043730"/>
            <a:ext cx="257512" cy="228978"/>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8" name="TextBox 7"/>
          <p:cNvSpPr txBox="1"/>
          <p:nvPr/>
        </p:nvSpPr>
        <p:spPr>
          <a:xfrm>
            <a:off x="7319323" y="2071576"/>
            <a:ext cx="130681"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1</a:t>
            </a:r>
            <a:endParaRPr lang="de-DE" sz="1400" kern="0" dirty="0" err="1">
              <a:solidFill>
                <a:srgbClr val="FF0000"/>
              </a:solidFill>
              <a:ea typeface="Arial Unicode MS" pitchFamily="34" charset="-128"/>
              <a:cs typeface="Arial Unicode MS" pitchFamily="34" charset="-128"/>
            </a:endParaRPr>
          </a:p>
        </p:txBody>
      </p:sp>
      <p:pic>
        <p:nvPicPr>
          <p:cNvPr id="12" name="Grafik 11">
            <a:extLst>
              <a:ext uri="{FF2B5EF4-FFF2-40B4-BE49-F238E27FC236}">
                <a16:creationId xmlns:a16="http://schemas.microsoft.com/office/drawing/2014/main" id="{4FD25DFB-2A22-484B-8058-EA6432E58FDE}"/>
              </a:ext>
            </a:extLst>
          </p:cNvPr>
          <p:cNvPicPr>
            <a:picLocks noChangeAspect="1"/>
          </p:cNvPicPr>
          <p:nvPr/>
        </p:nvPicPr>
        <p:blipFill>
          <a:blip r:embed="rId3"/>
          <a:stretch>
            <a:fillRect/>
          </a:stretch>
        </p:blipFill>
        <p:spPr>
          <a:xfrm>
            <a:off x="4796057" y="2666596"/>
            <a:ext cx="4181475" cy="1457325"/>
          </a:xfrm>
          <a:prstGeom prst="rect">
            <a:avLst/>
          </a:prstGeom>
        </p:spPr>
      </p:pic>
      <p:pic>
        <p:nvPicPr>
          <p:cNvPr id="23" name="Grafik 22">
            <a:extLst>
              <a:ext uri="{FF2B5EF4-FFF2-40B4-BE49-F238E27FC236}">
                <a16:creationId xmlns:a16="http://schemas.microsoft.com/office/drawing/2014/main" id="{74F40F89-DC48-4F82-89E1-3F93FE37AF6D}"/>
              </a:ext>
            </a:extLst>
          </p:cNvPr>
          <p:cNvPicPr>
            <a:picLocks noChangeAspect="1"/>
          </p:cNvPicPr>
          <p:nvPr/>
        </p:nvPicPr>
        <p:blipFill>
          <a:blip r:embed="rId4"/>
          <a:stretch>
            <a:fillRect/>
          </a:stretch>
        </p:blipFill>
        <p:spPr>
          <a:xfrm>
            <a:off x="165181" y="4151942"/>
            <a:ext cx="6624455" cy="1805076"/>
          </a:xfrm>
          <a:prstGeom prst="rect">
            <a:avLst/>
          </a:prstGeom>
        </p:spPr>
      </p:pic>
      <p:sp>
        <p:nvSpPr>
          <p:cNvPr id="24" name="Oval 6">
            <a:extLst>
              <a:ext uri="{FF2B5EF4-FFF2-40B4-BE49-F238E27FC236}">
                <a16:creationId xmlns:a16="http://schemas.microsoft.com/office/drawing/2014/main" id="{E2571C6A-E001-4652-8F71-EE5242E4761D}"/>
              </a:ext>
            </a:extLst>
          </p:cNvPr>
          <p:cNvSpPr/>
          <p:nvPr/>
        </p:nvSpPr>
        <p:spPr bwMode="gray">
          <a:xfrm>
            <a:off x="7952810" y="3581264"/>
            <a:ext cx="257512" cy="228978"/>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5" name="TextBox 7">
            <a:extLst>
              <a:ext uri="{FF2B5EF4-FFF2-40B4-BE49-F238E27FC236}">
                <a16:creationId xmlns:a16="http://schemas.microsoft.com/office/drawing/2014/main" id="{B230E109-77DE-46FA-9977-CB008B47272C}"/>
              </a:ext>
            </a:extLst>
          </p:cNvPr>
          <p:cNvSpPr txBox="1"/>
          <p:nvPr/>
        </p:nvSpPr>
        <p:spPr>
          <a:xfrm>
            <a:off x="8239819" y="3609110"/>
            <a:ext cx="130681"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2</a:t>
            </a:r>
            <a:endParaRPr lang="de-DE" sz="1400" kern="0" dirty="0" err="1">
              <a:solidFill>
                <a:srgbClr val="FF0000"/>
              </a:solidFill>
              <a:ea typeface="Arial Unicode MS" pitchFamily="34" charset="-128"/>
              <a:cs typeface="Arial Unicode MS" pitchFamily="34" charset="-128"/>
            </a:endParaRPr>
          </a:p>
        </p:txBody>
      </p:sp>
      <p:sp>
        <p:nvSpPr>
          <p:cNvPr id="26" name="Oval 6">
            <a:extLst>
              <a:ext uri="{FF2B5EF4-FFF2-40B4-BE49-F238E27FC236}">
                <a16:creationId xmlns:a16="http://schemas.microsoft.com/office/drawing/2014/main" id="{A119A567-68C5-4AD0-867B-AB405AF41EA4}"/>
              </a:ext>
            </a:extLst>
          </p:cNvPr>
          <p:cNvSpPr/>
          <p:nvPr/>
        </p:nvSpPr>
        <p:spPr bwMode="gray">
          <a:xfrm>
            <a:off x="150551" y="4304883"/>
            <a:ext cx="642158" cy="228978"/>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7" name="TextBox 7">
            <a:extLst>
              <a:ext uri="{FF2B5EF4-FFF2-40B4-BE49-F238E27FC236}">
                <a16:creationId xmlns:a16="http://schemas.microsoft.com/office/drawing/2014/main" id="{289C1FA0-4F57-444A-BB41-94AD2CDB3AFC}"/>
              </a:ext>
            </a:extLst>
          </p:cNvPr>
          <p:cNvSpPr txBox="1"/>
          <p:nvPr/>
        </p:nvSpPr>
        <p:spPr>
          <a:xfrm>
            <a:off x="822206" y="4332729"/>
            <a:ext cx="130681"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3</a:t>
            </a:r>
            <a:endParaRPr lang="de-DE" sz="1400" kern="0" dirty="0" err="1">
              <a:solidFill>
                <a:srgbClr val="FF0000"/>
              </a:solidFill>
              <a:ea typeface="Arial Unicode MS" pitchFamily="34" charset="-128"/>
              <a:cs typeface="Arial Unicode MS" pitchFamily="34" charset="-128"/>
            </a:endParaRPr>
          </a:p>
        </p:txBody>
      </p:sp>
      <p:pic>
        <p:nvPicPr>
          <p:cNvPr id="22" name="Grafik 21">
            <a:extLst>
              <a:ext uri="{FF2B5EF4-FFF2-40B4-BE49-F238E27FC236}">
                <a16:creationId xmlns:a16="http://schemas.microsoft.com/office/drawing/2014/main" id="{658979DE-C920-44E5-8F1C-B3EA97819CB7}"/>
              </a:ext>
            </a:extLst>
          </p:cNvPr>
          <p:cNvPicPr>
            <a:picLocks noChangeAspect="1"/>
          </p:cNvPicPr>
          <p:nvPr/>
        </p:nvPicPr>
        <p:blipFill>
          <a:blip r:embed="rId5"/>
          <a:stretch>
            <a:fillRect/>
          </a:stretch>
        </p:blipFill>
        <p:spPr>
          <a:xfrm>
            <a:off x="6629716" y="4855771"/>
            <a:ext cx="2370821" cy="1509331"/>
          </a:xfrm>
          <a:prstGeom prst="rect">
            <a:avLst/>
          </a:prstGeom>
        </p:spPr>
      </p:pic>
      <p:sp>
        <p:nvSpPr>
          <p:cNvPr id="28" name="Oval 6">
            <a:extLst>
              <a:ext uri="{FF2B5EF4-FFF2-40B4-BE49-F238E27FC236}">
                <a16:creationId xmlns:a16="http://schemas.microsoft.com/office/drawing/2014/main" id="{63122A08-B3AD-48E9-B5D0-257E51EF3715}"/>
              </a:ext>
            </a:extLst>
          </p:cNvPr>
          <p:cNvSpPr/>
          <p:nvPr/>
        </p:nvSpPr>
        <p:spPr bwMode="gray">
          <a:xfrm>
            <a:off x="6503214" y="4707900"/>
            <a:ext cx="2497323" cy="1378344"/>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9" name="TextBox 7">
            <a:extLst>
              <a:ext uri="{FF2B5EF4-FFF2-40B4-BE49-F238E27FC236}">
                <a16:creationId xmlns:a16="http://schemas.microsoft.com/office/drawing/2014/main" id="{B03A5407-4939-42BD-B3F7-E6A4711FFDEC}"/>
              </a:ext>
            </a:extLst>
          </p:cNvPr>
          <p:cNvSpPr txBox="1"/>
          <p:nvPr/>
        </p:nvSpPr>
        <p:spPr>
          <a:xfrm>
            <a:off x="9030034" y="5461288"/>
            <a:ext cx="130681"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4</a:t>
            </a:r>
            <a:endParaRPr lang="de-DE" sz="1400" kern="0" dirty="0" err="1">
              <a:solidFill>
                <a:srgbClr val="FF0000"/>
              </a:solidFill>
              <a:ea typeface="Arial Unicode MS" pitchFamily="34" charset="-128"/>
              <a:cs typeface="Arial Unicode MS" pitchFamily="34" charset="-128"/>
            </a:endParaRPr>
          </a:p>
        </p:txBody>
      </p:sp>
      <p:sp>
        <p:nvSpPr>
          <p:cNvPr id="32" name="Oval 6">
            <a:extLst>
              <a:ext uri="{FF2B5EF4-FFF2-40B4-BE49-F238E27FC236}">
                <a16:creationId xmlns:a16="http://schemas.microsoft.com/office/drawing/2014/main" id="{0E99BE8D-2D3F-40CD-A505-4883486F2C80}"/>
              </a:ext>
            </a:extLst>
          </p:cNvPr>
          <p:cNvSpPr/>
          <p:nvPr/>
        </p:nvSpPr>
        <p:spPr bwMode="gray">
          <a:xfrm>
            <a:off x="6657965" y="6036300"/>
            <a:ext cx="432951" cy="228978"/>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33" name="TextBox 7">
            <a:extLst>
              <a:ext uri="{FF2B5EF4-FFF2-40B4-BE49-F238E27FC236}">
                <a16:creationId xmlns:a16="http://schemas.microsoft.com/office/drawing/2014/main" id="{EBB30C27-6206-4D5D-8F6B-5D26613CC165}"/>
              </a:ext>
            </a:extLst>
          </p:cNvPr>
          <p:cNvSpPr txBox="1"/>
          <p:nvPr/>
        </p:nvSpPr>
        <p:spPr>
          <a:xfrm>
            <a:off x="7120414" y="6064146"/>
            <a:ext cx="130681"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5</a:t>
            </a:r>
            <a:endParaRPr lang="de-DE" sz="1400" kern="0" dirty="0" err="1">
              <a:solidFill>
                <a:srgbClr val="FF0000"/>
              </a:solidFill>
              <a:ea typeface="Arial Unicode MS" pitchFamily="34" charset="-128"/>
              <a:cs typeface="Arial Unicode MS" pitchFamily="34" charset="-128"/>
            </a:endParaRPr>
          </a:p>
        </p:txBody>
      </p:sp>
      <p:sp>
        <p:nvSpPr>
          <p:cNvPr id="34" name="Oval 6">
            <a:extLst>
              <a:ext uri="{FF2B5EF4-FFF2-40B4-BE49-F238E27FC236}">
                <a16:creationId xmlns:a16="http://schemas.microsoft.com/office/drawing/2014/main" id="{D069EB4E-52AA-4F70-9FA7-56E723DAF758}"/>
              </a:ext>
            </a:extLst>
          </p:cNvPr>
          <p:cNvSpPr/>
          <p:nvPr/>
        </p:nvSpPr>
        <p:spPr bwMode="gray">
          <a:xfrm>
            <a:off x="234086" y="5120775"/>
            <a:ext cx="3363047" cy="588546"/>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35" name="TextBox 7">
            <a:extLst>
              <a:ext uri="{FF2B5EF4-FFF2-40B4-BE49-F238E27FC236}">
                <a16:creationId xmlns:a16="http://schemas.microsoft.com/office/drawing/2014/main" id="{2A0D43D9-CD1F-4015-8F24-EBAEC8A0DFAF}"/>
              </a:ext>
            </a:extLst>
          </p:cNvPr>
          <p:cNvSpPr txBox="1"/>
          <p:nvPr/>
        </p:nvSpPr>
        <p:spPr>
          <a:xfrm>
            <a:off x="3626630" y="5301529"/>
            <a:ext cx="130681"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6</a:t>
            </a:r>
            <a:endParaRPr lang="de-DE" sz="1400" kern="0" dirty="0" err="1">
              <a:solidFill>
                <a:srgbClr val="FF0000"/>
              </a:solidFill>
              <a:ea typeface="Arial Unicode MS" pitchFamily="34" charset="-128"/>
              <a:cs typeface="Arial Unicode MS" pitchFamily="34" charset="-128"/>
            </a:endParaRPr>
          </a:p>
        </p:txBody>
      </p:sp>
      <p:sp>
        <p:nvSpPr>
          <p:cNvPr id="36" name="Oval 6">
            <a:extLst>
              <a:ext uri="{FF2B5EF4-FFF2-40B4-BE49-F238E27FC236}">
                <a16:creationId xmlns:a16="http://schemas.microsoft.com/office/drawing/2014/main" id="{7F066DF2-42A4-46BE-A4D2-3B87D53AE591}"/>
              </a:ext>
            </a:extLst>
          </p:cNvPr>
          <p:cNvSpPr/>
          <p:nvPr/>
        </p:nvSpPr>
        <p:spPr bwMode="gray">
          <a:xfrm>
            <a:off x="75267" y="5687115"/>
            <a:ext cx="642158" cy="228978"/>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37" name="TextBox 7">
            <a:extLst>
              <a:ext uri="{FF2B5EF4-FFF2-40B4-BE49-F238E27FC236}">
                <a16:creationId xmlns:a16="http://schemas.microsoft.com/office/drawing/2014/main" id="{5C94847A-012C-4E77-9A6F-FD7001B79380}"/>
              </a:ext>
            </a:extLst>
          </p:cNvPr>
          <p:cNvSpPr txBox="1"/>
          <p:nvPr/>
        </p:nvSpPr>
        <p:spPr>
          <a:xfrm>
            <a:off x="746922" y="5714961"/>
            <a:ext cx="130681"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7</a:t>
            </a:r>
            <a:endParaRPr lang="de-DE" sz="1400" kern="0" dirty="0" err="1">
              <a:solidFill>
                <a:srgbClr val="FF0000"/>
              </a:solidFill>
              <a:ea typeface="Arial Unicode MS" pitchFamily="34" charset="-128"/>
              <a:cs typeface="Arial Unicode MS" pitchFamily="34" charset="-128"/>
            </a:endParaRPr>
          </a:p>
        </p:txBody>
      </p:sp>
      <p:cxnSp>
        <p:nvCxnSpPr>
          <p:cNvPr id="38" name="Curved Connector 8">
            <a:extLst>
              <a:ext uri="{FF2B5EF4-FFF2-40B4-BE49-F238E27FC236}">
                <a16:creationId xmlns:a16="http://schemas.microsoft.com/office/drawing/2014/main" id="{6EB99D63-AB6B-49EE-86A1-822276839C4F}"/>
              </a:ext>
            </a:extLst>
          </p:cNvPr>
          <p:cNvCxnSpPr>
            <a:cxnSpLocks/>
            <a:stCxn id="24" idx="4"/>
          </p:cNvCxnSpPr>
          <p:nvPr/>
        </p:nvCxnSpPr>
        <p:spPr>
          <a:xfrm rot="5400000">
            <a:off x="7174357" y="3425521"/>
            <a:ext cx="522489" cy="1291930"/>
          </a:xfrm>
          <a:prstGeom prst="curvedConnector2">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urved Connector 8">
            <a:extLst>
              <a:ext uri="{FF2B5EF4-FFF2-40B4-BE49-F238E27FC236}">
                <a16:creationId xmlns:a16="http://schemas.microsoft.com/office/drawing/2014/main" id="{745945C8-CD59-4E21-9C70-9E5FC2889794}"/>
              </a:ext>
            </a:extLst>
          </p:cNvPr>
          <p:cNvCxnSpPr>
            <a:cxnSpLocks/>
            <a:stCxn id="27" idx="3"/>
            <a:endCxn id="28" idx="1"/>
          </p:cNvCxnSpPr>
          <p:nvPr/>
        </p:nvCxnSpPr>
        <p:spPr>
          <a:xfrm>
            <a:off x="952887" y="4440451"/>
            <a:ext cx="5916051" cy="469303"/>
          </a:xfrm>
          <a:prstGeom prst="curvedConnector2">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urved Connector 8">
            <a:extLst>
              <a:ext uri="{FF2B5EF4-FFF2-40B4-BE49-F238E27FC236}">
                <a16:creationId xmlns:a16="http://schemas.microsoft.com/office/drawing/2014/main" id="{CF3462EF-81E5-42E5-89C4-AA54A8E84FA1}"/>
              </a:ext>
            </a:extLst>
          </p:cNvPr>
          <p:cNvCxnSpPr>
            <a:cxnSpLocks/>
            <a:stCxn id="32" idx="2"/>
            <a:endCxn id="34" idx="5"/>
          </p:cNvCxnSpPr>
          <p:nvPr/>
        </p:nvCxnSpPr>
        <p:spPr>
          <a:xfrm rot="10800000">
            <a:off x="3104627" y="5623131"/>
            <a:ext cx="3553339" cy="527659"/>
          </a:xfrm>
          <a:prstGeom prst="curvedConnector2">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57793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Grafik 52">
            <a:extLst>
              <a:ext uri="{FF2B5EF4-FFF2-40B4-BE49-F238E27FC236}">
                <a16:creationId xmlns:a16="http://schemas.microsoft.com/office/drawing/2014/main" id="{D7F35E29-842E-452F-8E32-0839EA0B295B}"/>
              </a:ext>
            </a:extLst>
          </p:cNvPr>
          <p:cNvPicPr>
            <a:picLocks noChangeAspect="1"/>
          </p:cNvPicPr>
          <p:nvPr/>
        </p:nvPicPr>
        <p:blipFill>
          <a:blip r:embed="rId2"/>
          <a:stretch>
            <a:fillRect/>
          </a:stretch>
        </p:blipFill>
        <p:spPr>
          <a:xfrm>
            <a:off x="5217616" y="1307331"/>
            <a:ext cx="3615846" cy="2976029"/>
          </a:xfrm>
          <a:prstGeom prst="rect">
            <a:avLst/>
          </a:prstGeom>
        </p:spPr>
      </p:pic>
      <p:sp>
        <p:nvSpPr>
          <p:cNvPr id="3" name="Text Placeholder 2"/>
          <p:cNvSpPr>
            <a:spLocks noGrp="1"/>
          </p:cNvSpPr>
          <p:nvPr>
            <p:ph type="body" sz="quarter" idx="10"/>
          </p:nvPr>
        </p:nvSpPr>
        <p:spPr>
          <a:xfrm>
            <a:off x="324000" y="1692000"/>
            <a:ext cx="8494713" cy="4200800"/>
          </a:xfrm>
        </p:spPr>
        <p:txBody>
          <a:bodyPr/>
          <a:lstStyle/>
          <a:p>
            <a:r>
              <a:rPr lang="en-US" dirty="0"/>
              <a:t>In “Smartphone Tracking” after denoting all</a:t>
            </a:r>
            <a:br>
              <a:rPr lang="en-US" dirty="0"/>
            </a:br>
            <a:r>
              <a:rPr lang="en-US" dirty="0"/>
              <a:t>races (</a:t>
            </a:r>
            <a:r>
              <a:rPr lang="en-US" dirty="0">
                <a:solidFill>
                  <a:srgbClr val="FF0000"/>
                </a:solidFill>
              </a:rPr>
              <a:t>1</a:t>
            </a:r>
            <a:r>
              <a:rPr lang="en-US" dirty="0"/>
              <a:t>), click the competitor icon for a race to</a:t>
            </a:r>
            <a:br>
              <a:rPr lang="en-US" dirty="0"/>
            </a:br>
            <a:r>
              <a:rPr lang="en-US" dirty="0"/>
              <a:t>open the “Register Competitors” dialog (</a:t>
            </a:r>
            <a:r>
              <a:rPr lang="en-US" dirty="0">
                <a:solidFill>
                  <a:srgbClr val="FF0000"/>
                </a:solidFill>
              </a:rPr>
              <a:t>2</a:t>
            </a:r>
            <a:r>
              <a:rPr lang="en-US" dirty="0"/>
              <a:t>)</a:t>
            </a:r>
          </a:p>
          <a:p>
            <a:r>
              <a:rPr lang="en-US" dirty="0"/>
              <a:t>Click “Add Competitor” (</a:t>
            </a:r>
            <a:r>
              <a:rPr lang="en-US" dirty="0">
                <a:solidFill>
                  <a:srgbClr val="FF0000"/>
                </a:solidFill>
              </a:rPr>
              <a:t>3</a:t>
            </a:r>
            <a:r>
              <a:rPr lang="en-US" dirty="0"/>
              <a:t>), fill in the</a:t>
            </a:r>
            <a:br>
              <a:rPr lang="en-US" dirty="0"/>
            </a:br>
            <a:r>
              <a:rPr lang="en-US" dirty="0"/>
              <a:t>competitor details in the “Edit Competitor”</a:t>
            </a:r>
            <a:br>
              <a:rPr lang="en-US" dirty="0"/>
            </a:br>
            <a:r>
              <a:rPr lang="en-US" dirty="0"/>
              <a:t>dialog (</a:t>
            </a:r>
            <a:r>
              <a:rPr lang="en-US" dirty="0">
                <a:solidFill>
                  <a:srgbClr val="FF0000"/>
                </a:solidFill>
              </a:rPr>
              <a:t>4</a:t>
            </a:r>
            <a:r>
              <a:rPr lang="en-US" dirty="0"/>
              <a:t>) and Save (</a:t>
            </a:r>
            <a:r>
              <a:rPr lang="en-US" dirty="0">
                <a:solidFill>
                  <a:srgbClr val="FF0000"/>
                </a:solidFill>
              </a:rPr>
              <a:t>5</a:t>
            </a:r>
            <a:r>
              <a:rPr lang="en-US" dirty="0"/>
              <a:t>)</a:t>
            </a:r>
          </a:p>
          <a:p>
            <a:r>
              <a:rPr lang="en-US" dirty="0"/>
              <a:t>After all Competitors are registered (</a:t>
            </a:r>
            <a:r>
              <a:rPr lang="en-US" dirty="0">
                <a:solidFill>
                  <a:srgbClr val="FF0000"/>
                </a:solidFill>
              </a:rPr>
              <a:t>6</a:t>
            </a:r>
            <a:r>
              <a:rPr lang="en-US" dirty="0"/>
              <a:t>), click</a:t>
            </a:r>
            <a:br>
              <a:rPr lang="en-US" dirty="0"/>
            </a:br>
            <a:r>
              <a:rPr lang="en-US" dirty="0"/>
              <a:t>“Continue to boat assignments” (</a:t>
            </a:r>
            <a:r>
              <a:rPr lang="en-US" dirty="0">
                <a:solidFill>
                  <a:srgbClr val="FF0000"/>
                </a:solidFill>
              </a:rPr>
              <a:t>7</a:t>
            </a:r>
            <a:r>
              <a:rPr lang="en-US" dirty="0"/>
              <a:t>)</a:t>
            </a:r>
          </a:p>
          <a:p>
            <a:endParaRPr lang="en-US" dirty="0"/>
          </a:p>
        </p:txBody>
      </p:sp>
      <p:pic>
        <p:nvPicPr>
          <p:cNvPr id="46" name="Grafik 45">
            <a:extLst>
              <a:ext uri="{FF2B5EF4-FFF2-40B4-BE49-F238E27FC236}">
                <a16:creationId xmlns:a16="http://schemas.microsoft.com/office/drawing/2014/main" id="{3D058578-AC1D-4F6C-AD6C-139EB435672A}"/>
              </a:ext>
            </a:extLst>
          </p:cNvPr>
          <p:cNvPicPr>
            <a:picLocks noChangeAspect="1"/>
          </p:cNvPicPr>
          <p:nvPr/>
        </p:nvPicPr>
        <p:blipFill>
          <a:blip r:embed="rId3"/>
          <a:stretch>
            <a:fillRect/>
          </a:stretch>
        </p:blipFill>
        <p:spPr>
          <a:xfrm>
            <a:off x="97752" y="4245957"/>
            <a:ext cx="9144000" cy="2047904"/>
          </a:xfrm>
          <a:prstGeom prst="rect">
            <a:avLst/>
          </a:prstGeom>
        </p:spPr>
      </p:pic>
      <p:sp>
        <p:nvSpPr>
          <p:cNvPr id="2" name="Title 1"/>
          <p:cNvSpPr>
            <a:spLocks noGrp="1"/>
          </p:cNvSpPr>
          <p:nvPr>
            <p:ph type="title"/>
          </p:nvPr>
        </p:nvSpPr>
        <p:spPr/>
        <p:txBody>
          <a:bodyPr/>
          <a:lstStyle/>
          <a:p>
            <a:r>
              <a:rPr lang="en-US" dirty="0"/>
              <a:t>Register Competitors with per race boat assignments</a:t>
            </a:r>
          </a:p>
        </p:txBody>
      </p:sp>
      <p:pic>
        <p:nvPicPr>
          <p:cNvPr id="4" name="Grafik 3">
            <a:extLst>
              <a:ext uri="{FF2B5EF4-FFF2-40B4-BE49-F238E27FC236}">
                <a16:creationId xmlns:a16="http://schemas.microsoft.com/office/drawing/2014/main" id="{4231525E-FC7C-4967-B18C-BCA168B6D8CD}"/>
              </a:ext>
            </a:extLst>
          </p:cNvPr>
          <p:cNvPicPr>
            <a:picLocks noChangeAspect="1"/>
          </p:cNvPicPr>
          <p:nvPr/>
        </p:nvPicPr>
        <p:blipFill>
          <a:blip r:embed="rId4"/>
          <a:stretch>
            <a:fillRect/>
          </a:stretch>
        </p:blipFill>
        <p:spPr>
          <a:xfrm>
            <a:off x="5649430" y="4064261"/>
            <a:ext cx="4793134" cy="2394109"/>
          </a:xfrm>
          <a:prstGeom prst="rect">
            <a:avLst/>
          </a:prstGeom>
        </p:spPr>
      </p:pic>
      <p:sp>
        <p:nvSpPr>
          <p:cNvPr id="16" name="Oval 6">
            <a:extLst>
              <a:ext uri="{FF2B5EF4-FFF2-40B4-BE49-F238E27FC236}">
                <a16:creationId xmlns:a16="http://schemas.microsoft.com/office/drawing/2014/main" id="{8703AE5F-DD0E-4ED5-B850-917FA2F82A33}"/>
              </a:ext>
            </a:extLst>
          </p:cNvPr>
          <p:cNvSpPr/>
          <p:nvPr/>
        </p:nvSpPr>
        <p:spPr bwMode="gray">
          <a:xfrm>
            <a:off x="158046" y="4379833"/>
            <a:ext cx="642158" cy="228978"/>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7" name="TextBox 7">
            <a:extLst>
              <a:ext uri="{FF2B5EF4-FFF2-40B4-BE49-F238E27FC236}">
                <a16:creationId xmlns:a16="http://schemas.microsoft.com/office/drawing/2014/main" id="{08CDD6C1-BCC0-46F3-9992-3E5AE3B31628}"/>
              </a:ext>
            </a:extLst>
          </p:cNvPr>
          <p:cNvSpPr txBox="1"/>
          <p:nvPr/>
        </p:nvSpPr>
        <p:spPr>
          <a:xfrm>
            <a:off x="829701" y="4407679"/>
            <a:ext cx="130681"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3</a:t>
            </a:r>
            <a:endParaRPr lang="de-DE" sz="1400" kern="0" dirty="0" err="1">
              <a:solidFill>
                <a:srgbClr val="FF0000"/>
              </a:solidFill>
              <a:ea typeface="Arial Unicode MS" pitchFamily="34" charset="-128"/>
              <a:cs typeface="Arial Unicode MS" pitchFamily="34" charset="-128"/>
            </a:endParaRPr>
          </a:p>
        </p:txBody>
      </p:sp>
      <p:sp>
        <p:nvSpPr>
          <p:cNvPr id="19" name="Oval 6">
            <a:extLst>
              <a:ext uri="{FF2B5EF4-FFF2-40B4-BE49-F238E27FC236}">
                <a16:creationId xmlns:a16="http://schemas.microsoft.com/office/drawing/2014/main" id="{A1B12B54-3021-4FB7-A822-785D638A7088}"/>
              </a:ext>
            </a:extLst>
          </p:cNvPr>
          <p:cNvSpPr/>
          <p:nvPr/>
        </p:nvSpPr>
        <p:spPr bwMode="gray">
          <a:xfrm>
            <a:off x="5653760" y="4036816"/>
            <a:ext cx="3444658" cy="2394109"/>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0" name="Oval 6">
            <a:extLst>
              <a:ext uri="{FF2B5EF4-FFF2-40B4-BE49-F238E27FC236}">
                <a16:creationId xmlns:a16="http://schemas.microsoft.com/office/drawing/2014/main" id="{C4E8CD03-E6E8-42F3-81AD-B2DAE44AE012}"/>
              </a:ext>
            </a:extLst>
          </p:cNvPr>
          <p:cNvSpPr/>
          <p:nvPr/>
        </p:nvSpPr>
        <p:spPr bwMode="gray">
          <a:xfrm>
            <a:off x="5668617" y="6208686"/>
            <a:ext cx="432951" cy="228978"/>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1" name="TextBox 7">
            <a:extLst>
              <a:ext uri="{FF2B5EF4-FFF2-40B4-BE49-F238E27FC236}">
                <a16:creationId xmlns:a16="http://schemas.microsoft.com/office/drawing/2014/main" id="{5C34EF5C-2C5D-482A-9DF4-3FA204C6A0C6}"/>
              </a:ext>
            </a:extLst>
          </p:cNvPr>
          <p:cNvSpPr txBox="1"/>
          <p:nvPr/>
        </p:nvSpPr>
        <p:spPr>
          <a:xfrm>
            <a:off x="6131066" y="6236532"/>
            <a:ext cx="130681"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5</a:t>
            </a:r>
            <a:endParaRPr lang="de-DE" sz="1400" kern="0" dirty="0" err="1">
              <a:solidFill>
                <a:srgbClr val="FF0000"/>
              </a:solidFill>
              <a:ea typeface="Arial Unicode MS" pitchFamily="34" charset="-128"/>
              <a:cs typeface="Arial Unicode MS" pitchFamily="34" charset="-128"/>
            </a:endParaRPr>
          </a:p>
        </p:txBody>
      </p:sp>
      <p:sp>
        <p:nvSpPr>
          <p:cNvPr id="28" name="Oval 6">
            <a:extLst>
              <a:ext uri="{FF2B5EF4-FFF2-40B4-BE49-F238E27FC236}">
                <a16:creationId xmlns:a16="http://schemas.microsoft.com/office/drawing/2014/main" id="{A5A4E779-F409-40C2-B0B0-F90627486D14}"/>
              </a:ext>
            </a:extLst>
          </p:cNvPr>
          <p:cNvSpPr/>
          <p:nvPr/>
        </p:nvSpPr>
        <p:spPr bwMode="gray">
          <a:xfrm>
            <a:off x="61424" y="5128504"/>
            <a:ext cx="5484938" cy="958826"/>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9" name="TextBox 7">
            <a:extLst>
              <a:ext uri="{FF2B5EF4-FFF2-40B4-BE49-F238E27FC236}">
                <a16:creationId xmlns:a16="http://schemas.microsoft.com/office/drawing/2014/main" id="{8F286257-692D-4CF8-B1F9-76BE1B7A5587}"/>
              </a:ext>
            </a:extLst>
          </p:cNvPr>
          <p:cNvSpPr txBox="1"/>
          <p:nvPr/>
        </p:nvSpPr>
        <p:spPr>
          <a:xfrm>
            <a:off x="5353844" y="5532558"/>
            <a:ext cx="135901"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de-DE" sz="1400" kern="0" dirty="0">
                <a:solidFill>
                  <a:srgbClr val="FF0000"/>
                </a:solidFill>
                <a:ea typeface="Arial Unicode MS" pitchFamily="34" charset="-128"/>
                <a:cs typeface="Arial Unicode MS" pitchFamily="34" charset="-128"/>
              </a:rPr>
              <a:t>6</a:t>
            </a:r>
          </a:p>
        </p:txBody>
      </p:sp>
      <p:sp>
        <p:nvSpPr>
          <p:cNvPr id="30" name="Oval 6">
            <a:extLst>
              <a:ext uri="{FF2B5EF4-FFF2-40B4-BE49-F238E27FC236}">
                <a16:creationId xmlns:a16="http://schemas.microsoft.com/office/drawing/2014/main" id="{594C4DC0-1AAA-4F2C-AB0E-E1365867B57B}"/>
              </a:ext>
            </a:extLst>
          </p:cNvPr>
          <p:cNvSpPr/>
          <p:nvPr/>
        </p:nvSpPr>
        <p:spPr bwMode="gray">
          <a:xfrm>
            <a:off x="158046" y="6009400"/>
            <a:ext cx="1106520" cy="228978"/>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31" name="TextBox 7">
            <a:extLst>
              <a:ext uri="{FF2B5EF4-FFF2-40B4-BE49-F238E27FC236}">
                <a16:creationId xmlns:a16="http://schemas.microsoft.com/office/drawing/2014/main" id="{780D9729-9312-471A-AAF7-C41F0C232200}"/>
              </a:ext>
            </a:extLst>
          </p:cNvPr>
          <p:cNvSpPr txBox="1"/>
          <p:nvPr/>
        </p:nvSpPr>
        <p:spPr>
          <a:xfrm>
            <a:off x="1294063" y="6037246"/>
            <a:ext cx="130681"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de-DE" sz="1400" kern="0" dirty="0">
                <a:solidFill>
                  <a:srgbClr val="FF0000"/>
                </a:solidFill>
                <a:ea typeface="Arial Unicode MS" pitchFamily="34" charset="-128"/>
                <a:cs typeface="Arial Unicode MS" pitchFamily="34" charset="-128"/>
              </a:rPr>
              <a:t>7</a:t>
            </a:r>
          </a:p>
        </p:txBody>
      </p:sp>
      <p:cxnSp>
        <p:nvCxnSpPr>
          <p:cNvPr id="32" name="Curved Connector 8">
            <a:extLst>
              <a:ext uri="{FF2B5EF4-FFF2-40B4-BE49-F238E27FC236}">
                <a16:creationId xmlns:a16="http://schemas.microsoft.com/office/drawing/2014/main" id="{BA1D118D-3C13-4C59-BA0C-C52BFCF12278}"/>
              </a:ext>
            </a:extLst>
          </p:cNvPr>
          <p:cNvCxnSpPr>
            <a:cxnSpLocks/>
            <a:stCxn id="17" idx="3"/>
            <a:endCxn id="19" idx="2"/>
          </p:cNvCxnSpPr>
          <p:nvPr/>
        </p:nvCxnSpPr>
        <p:spPr>
          <a:xfrm>
            <a:off x="960382" y="4515401"/>
            <a:ext cx="4693378" cy="718470"/>
          </a:xfrm>
          <a:prstGeom prst="curvedConnector3">
            <a:avLst>
              <a:gd name="adj1" fmla="val 50000"/>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urved Connector 8">
            <a:extLst>
              <a:ext uri="{FF2B5EF4-FFF2-40B4-BE49-F238E27FC236}">
                <a16:creationId xmlns:a16="http://schemas.microsoft.com/office/drawing/2014/main" id="{3BD2AA30-3F8A-4D83-A960-69B96E92C76B}"/>
              </a:ext>
            </a:extLst>
          </p:cNvPr>
          <p:cNvCxnSpPr>
            <a:cxnSpLocks/>
            <a:stCxn id="20" idx="2"/>
            <a:endCxn id="28" idx="5"/>
          </p:cNvCxnSpPr>
          <p:nvPr/>
        </p:nvCxnSpPr>
        <p:spPr>
          <a:xfrm rot="10800000">
            <a:off x="4743111" y="5946913"/>
            <a:ext cx="925506" cy="376262"/>
          </a:xfrm>
          <a:prstGeom prst="curvedConnector2">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7">
            <a:extLst>
              <a:ext uri="{FF2B5EF4-FFF2-40B4-BE49-F238E27FC236}">
                <a16:creationId xmlns:a16="http://schemas.microsoft.com/office/drawing/2014/main" id="{32A1D231-DA30-42F5-BEFB-2FFD9C11AF1F}"/>
              </a:ext>
            </a:extLst>
          </p:cNvPr>
          <p:cNvSpPr txBox="1"/>
          <p:nvPr/>
        </p:nvSpPr>
        <p:spPr>
          <a:xfrm>
            <a:off x="8967737" y="5099197"/>
            <a:ext cx="130681"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4</a:t>
            </a:r>
            <a:endParaRPr lang="de-DE" sz="1400" kern="0" dirty="0" err="1">
              <a:solidFill>
                <a:srgbClr val="FF0000"/>
              </a:solidFill>
              <a:ea typeface="Arial Unicode MS" pitchFamily="34" charset="-128"/>
              <a:cs typeface="Arial Unicode MS" pitchFamily="34" charset="-128"/>
            </a:endParaRPr>
          </a:p>
        </p:txBody>
      </p:sp>
      <p:sp>
        <p:nvSpPr>
          <p:cNvPr id="54" name="Oval 6">
            <a:extLst>
              <a:ext uri="{FF2B5EF4-FFF2-40B4-BE49-F238E27FC236}">
                <a16:creationId xmlns:a16="http://schemas.microsoft.com/office/drawing/2014/main" id="{F23CD415-AA7F-4A2D-AAA8-38658E91A868}"/>
              </a:ext>
            </a:extLst>
          </p:cNvPr>
          <p:cNvSpPr/>
          <p:nvPr/>
        </p:nvSpPr>
        <p:spPr bwMode="gray">
          <a:xfrm>
            <a:off x="7866964" y="2890743"/>
            <a:ext cx="257512" cy="228978"/>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55" name="TextBox 7">
            <a:extLst>
              <a:ext uri="{FF2B5EF4-FFF2-40B4-BE49-F238E27FC236}">
                <a16:creationId xmlns:a16="http://schemas.microsoft.com/office/drawing/2014/main" id="{8C92D40B-E8A7-4C9B-86EF-7946565F6906}"/>
              </a:ext>
            </a:extLst>
          </p:cNvPr>
          <p:cNvSpPr txBox="1"/>
          <p:nvPr/>
        </p:nvSpPr>
        <p:spPr>
          <a:xfrm>
            <a:off x="8153973" y="2918589"/>
            <a:ext cx="130681"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2</a:t>
            </a:r>
            <a:endParaRPr lang="de-DE" sz="1400" kern="0" dirty="0" err="1">
              <a:solidFill>
                <a:srgbClr val="FF0000"/>
              </a:solidFill>
              <a:ea typeface="Arial Unicode MS" pitchFamily="34" charset="-128"/>
              <a:cs typeface="Arial Unicode MS" pitchFamily="34" charset="-128"/>
            </a:endParaRPr>
          </a:p>
        </p:txBody>
      </p:sp>
      <p:cxnSp>
        <p:nvCxnSpPr>
          <p:cNvPr id="56" name="Curved Connector 8">
            <a:extLst>
              <a:ext uri="{FF2B5EF4-FFF2-40B4-BE49-F238E27FC236}">
                <a16:creationId xmlns:a16="http://schemas.microsoft.com/office/drawing/2014/main" id="{15A7B9FA-D36F-40CE-9EA7-8C30D85821D0}"/>
              </a:ext>
            </a:extLst>
          </p:cNvPr>
          <p:cNvCxnSpPr>
            <a:cxnSpLocks/>
            <a:stCxn id="54" idx="2"/>
            <a:endCxn id="46" idx="0"/>
          </p:cNvCxnSpPr>
          <p:nvPr/>
        </p:nvCxnSpPr>
        <p:spPr>
          <a:xfrm rot="10800000" flipV="1">
            <a:off x="4669752" y="3005231"/>
            <a:ext cx="3197212" cy="1240725"/>
          </a:xfrm>
          <a:prstGeom prst="curvedConnector2">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2" name="Oval 6">
            <a:extLst>
              <a:ext uri="{FF2B5EF4-FFF2-40B4-BE49-F238E27FC236}">
                <a16:creationId xmlns:a16="http://schemas.microsoft.com/office/drawing/2014/main" id="{966C3F98-D3E5-4005-A838-1986E4795F2B}"/>
              </a:ext>
            </a:extLst>
          </p:cNvPr>
          <p:cNvSpPr/>
          <p:nvPr/>
        </p:nvSpPr>
        <p:spPr bwMode="gray">
          <a:xfrm>
            <a:off x="6856247" y="1828037"/>
            <a:ext cx="257512" cy="228978"/>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63" name="TextBox 7">
            <a:extLst>
              <a:ext uri="{FF2B5EF4-FFF2-40B4-BE49-F238E27FC236}">
                <a16:creationId xmlns:a16="http://schemas.microsoft.com/office/drawing/2014/main" id="{7F4CF847-32F5-4347-B73A-822301E2F7FD}"/>
              </a:ext>
            </a:extLst>
          </p:cNvPr>
          <p:cNvSpPr txBox="1"/>
          <p:nvPr/>
        </p:nvSpPr>
        <p:spPr>
          <a:xfrm>
            <a:off x="7143256" y="1855883"/>
            <a:ext cx="130681"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1</a:t>
            </a:r>
            <a:endParaRPr lang="de-DE" sz="1400" kern="0" dirty="0" err="1">
              <a:solidFill>
                <a:srgbClr val="FF0000"/>
              </a:solidFill>
              <a:ea typeface="Arial Unicode MS" pitchFamily="34" charset="-128"/>
              <a:cs typeface="Arial Unicode MS" pitchFamily="34" charset="-128"/>
            </a:endParaRPr>
          </a:p>
        </p:txBody>
      </p:sp>
    </p:spTree>
    <p:extLst>
      <p:ext uri="{BB962C8B-B14F-4D97-AF65-F5344CB8AC3E}">
        <p14:creationId xmlns:p14="http://schemas.microsoft.com/office/powerpoint/2010/main" val="36763824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2B051889-3707-4960-AB9D-595A88FC79B2}"/>
              </a:ext>
            </a:extLst>
          </p:cNvPr>
          <p:cNvPicPr>
            <a:picLocks noChangeAspect="1"/>
          </p:cNvPicPr>
          <p:nvPr/>
        </p:nvPicPr>
        <p:blipFill>
          <a:blip r:embed="rId2"/>
          <a:stretch>
            <a:fillRect/>
          </a:stretch>
        </p:blipFill>
        <p:spPr>
          <a:xfrm>
            <a:off x="5217616" y="1387796"/>
            <a:ext cx="3615846" cy="2976029"/>
          </a:xfrm>
          <a:prstGeom prst="rect">
            <a:avLst/>
          </a:prstGeom>
        </p:spPr>
      </p:pic>
      <p:sp>
        <p:nvSpPr>
          <p:cNvPr id="3" name="Text Placeholder 2"/>
          <p:cNvSpPr>
            <a:spLocks noGrp="1"/>
          </p:cNvSpPr>
          <p:nvPr>
            <p:ph type="body" sz="quarter" idx="10"/>
          </p:nvPr>
        </p:nvSpPr>
        <p:spPr>
          <a:xfrm>
            <a:off x="324000" y="1692000"/>
            <a:ext cx="8494713" cy="4200800"/>
          </a:xfrm>
        </p:spPr>
        <p:txBody>
          <a:bodyPr/>
          <a:lstStyle/>
          <a:p>
            <a:r>
              <a:rPr lang="en-US" dirty="0"/>
              <a:t>Either directly after registering the competitors</a:t>
            </a:r>
            <a:br>
              <a:rPr lang="en-US" dirty="0"/>
            </a:br>
            <a:r>
              <a:rPr lang="en-US" dirty="0"/>
              <a:t>for a race or later by clicking the boat icon (</a:t>
            </a:r>
            <a:r>
              <a:rPr lang="en-US" dirty="0">
                <a:solidFill>
                  <a:srgbClr val="FF0000"/>
                </a:solidFill>
              </a:rPr>
              <a:t>1</a:t>
            </a:r>
            <a:r>
              <a:rPr lang="en-US" dirty="0"/>
              <a:t>),</a:t>
            </a:r>
            <a:br>
              <a:rPr lang="en-US" dirty="0"/>
            </a:br>
            <a:r>
              <a:rPr lang="en-US" dirty="0"/>
              <a:t>the “Edit boats used by competitors” dialog is</a:t>
            </a:r>
            <a:br>
              <a:rPr lang="en-US" dirty="0"/>
            </a:br>
            <a:r>
              <a:rPr lang="en-US" dirty="0"/>
              <a:t>shown</a:t>
            </a:r>
          </a:p>
          <a:p>
            <a:r>
              <a:rPr lang="en-US" dirty="0"/>
              <a:t>Select a Competitor in the left table (</a:t>
            </a:r>
            <a:r>
              <a:rPr lang="en-US" dirty="0">
                <a:solidFill>
                  <a:srgbClr val="FF0000"/>
                </a:solidFill>
              </a:rPr>
              <a:t>2</a:t>
            </a:r>
            <a:r>
              <a:rPr lang="en-US" dirty="0"/>
              <a:t>) and a</a:t>
            </a:r>
            <a:br>
              <a:rPr lang="en-US" dirty="0"/>
            </a:br>
            <a:r>
              <a:rPr lang="en-US" dirty="0"/>
              <a:t>boat in the right table (</a:t>
            </a:r>
            <a:r>
              <a:rPr lang="en-US" dirty="0">
                <a:solidFill>
                  <a:srgbClr val="FF0000"/>
                </a:solidFill>
              </a:rPr>
              <a:t>3</a:t>
            </a:r>
            <a:r>
              <a:rPr lang="en-US" dirty="0"/>
              <a:t>) to assign those</a:t>
            </a:r>
          </a:p>
          <a:p>
            <a:r>
              <a:rPr lang="en-US" dirty="0"/>
              <a:t>After all competitors are mapped to boats,</a:t>
            </a:r>
            <a:br>
              <a:rPr lang="en-US" dirty="0"/>
            </a:br>
            <a:r>
              <a:rPr lang="en-US" dirty="0"/>
              <a:t>Save (</a:t>
            </a:r>
            <a:r>
              <a:rPr lang="en-US" dirty="0">
                <a:solidFill>
                  <a:srgbClr val="FF0000"/>
                </a:solidFill>
              </a:rPr>
              <a:t>4</a:t>
            </a:r>
            <a:r>
              <a:rPr lang="en-US" dirty="0"/>
              <a:t>)</a:t>
            </a:r>
          </a:p>
          <a:p>
            <a:endParaRPr lang="en-US" dirty="0"/>
          </a:p>
        </p:txBody>
      </p:sp>
      <p:sp>
        <p:nvSpPr>
          <p:cNvPr id="2" name="Title 1"/>
          <p:cNvSpPr>
            <a:spLocks noGrp="1"/>
          </p:cNvSpPr>
          <p:nvPr>
            <p:ph type="title"/>
          </p:nvPr>
        </p:nvSpPr>
        <p:spPr/>
        <p:txBody>
          <a:bodyPr/>
          <a:lstStyle/>
          <a:p>
            <a:r>
              <a:rPr lang="en-US" dirty="0"/>
              <a:t>Map competitors to boats per race</a:t>
            </a:r>
          </a:p>
        </p:txBody>
      </p:sp>
      <p:sp>
        <p:nvSpPr>
          <p:cNvPr id="7" name="Oval 6"/>
          <p:cNvSpPr/>
          <p:nvPr/>
        </p:nvSpPr>
        <p:spPr bwMode="gray">
          <a:xfrm>
            <a:off x="8305876" y="3100771"/>
            <a:ext cx="257512" cy="228978"/>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8" name="TextBox 7"/>
          <p:cNvSpPr txBox="1"/>
          <p:nvPr/>
        </p:nvSpPr>
        <p:spPr>
          <a:xfrm>
            <a:off x="8592885" y="3128617"/>
            <a:ext cx="130681"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1</a:t>
            </a:r>
            <a:endParaRPr lang="de-DE" sz="1400" kern="0" dirty="0" err="1">
              <a:solidFill>
                <a:srgbClr val="FF0000"/>
              </a:solidFill>
              <a:ea typeface="Arial Unicode MS" pitchFamily="34" charset="-128"/>
              <a:cs typeface="Arial Unicode MS" pitchFamily="34" charset="-128"/>
            </a:endParaRPr>
          </a:p>
        </p:txBody>
      </p:sp>
      <p:cxnSp>
        <p:nvCxnSpPr>
          <p:cNvPr id="38" name="Curved Connector 8">
            <a:extLst>
              <a:ext uri="{FF2B5EF4-FFF2-40B4-BE49-F238E27FC236}">
                <a16:creationId xmlns:a16="http://schemas.microsoft.com/office/drawing/2014/main" id="{51C12F2F-6266-41C2-B0C5-F3EB52976349}"/>
              </a:ext>
            </a:extLst>
          </p:cNvPr>
          <p:cNvCxnSpPr>
            <a:cxnSpLocks/>
            <a:stCxn id="7" idx="2"/>
            <a:endCxn id="14" idx="0"/>
          </p:cNvCxnSpPr>
          <p:nvPr/>
        </p:nvCxnSpPr>
        <p:spPr>
          <a:xfrm rot="10800000" flipV="1">
            <a:off x="4443984" y="3215260"/>
            <a:ext cx="3861893" cy="1274378"/>
          </a:xfrm>
          <a:prstGeom prst="curvedConnector2">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Grafik 13">
            <a:extLst>
              <a:ext uri="{FF2B5EF4-FFF2-40B4-BE49-F238E27FC236}">
                <a16:creationId xmlns:a16="http://schemas.microsoft.com/office/drawing/2014/main" id="{BF753D35-94D4-42F7-9FB2-26EB745FF3A1}"/>
              </a:ext>
            </a:extLst>
          </p:cNvPr>
          <p:cNvPicPr>
            <a:picLocks noChangeAspect="1"/>
          </p:cNvPicPr>
          <p:nvPr/>
        </p:nvPicPr>
        <p:blipFill>
          <a:blip r:embed="rId3"/>
          <a:stretch>
            <a:fillRect/>
          </a:stretch>
        </p:blipFill>
        <p:spPr>
          <a:xfrm>
            <a:off x="797356" y="4489638"/>
            <a:ext cx="7293254" cy="2030545"/>
          </a:xfrm>
          <a:prstGeom prst="rect">
            <a:avLst/>
          </a:prstGeom>
        </p:spPr>
      </p:pic>
      <p:sp>
        <p:nvSpPr>
          <p:cNvPr id="35" name="Oval 6">
            <a:extLst>
              <a:ext uri="{FF2B5EF4-FFF2-40B4-BE49-F238E27FC236}">
                <a16:creationId xmlns:a16="http://schemas.microsoft.com/office/drawing/2014/main" id="{C66AB1BF-D20A-4840-9231-97369A2CCEDB}"/>
              </a:ext>
            </a:extLst>
          </p:cNvPr>
          <p:cNvSpPr/>
          <p:nvPr/>
        </p:nvSpPr>
        <p:spPr bwMode="gray">
          <a:xfrm>
            <a:off x="797356" y="5663822"/>
            <a:ext cx="2784176" cy="228978"/>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36" name="TextBox 7">
            <a:extLst>
              <a:ext uri="{FF2B5EF4-FFF2-40B4-BE49-F238E27FC236}">
                <a16:creationId xmlns:a16="http://schemas.microsoft.com/office/drawing/2014/main" id="{395BABDD-1F68-481C-B3DF-71F8CCB99D29}"/>
              </a:ext>
            </a:extLst>
          </p:cNvPr>
          <p:cNvSpPr txBox="1"/>
          <p:nvPr/>
        </p:nvSpPr>
        <p:spPr>
          <a:xfrm>
            <a:off x="3611029" y="5691668"/>
            <a:ext cx="130681"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2</a:t>
            </a:r>
            <a:endParaRPr lang="de-DE" sz="1400" kern="0" dirty="0" err="1">
              <a:solidFill>
                <a:srgbClr val="FF0000"/>
              </a:solidFill>
              <a:ea typeface="Arial Unicode MS" pitchFamily="34" charset="-128"/>
              <a:cs typeface="Arial Unicode MS" pitchFamily="34" charset="-128"/>
            </a:endParaRPr>
          </a:p>
        </p:txBody>
      </p:sp>
      <p:sp>
        <p:nvSpPr>
          <p:cNvPr id="37" name="Oval 6">
            <a:extLst>
              <a:ext uri="{FF2B5EF4-FFF2-40B4-BE49-F238E27FC236}">
                <a16:creationId xmlns:a16="http://schemas.microsoft.com/office/drawing/2014/main" id="{400122C9-15C2-4461-97B8-D7DDEA4F34C0}"/>
              </a:ext>
            </a:extLst>
          </p:cNvPr>
          <p:cNvSpPr/>
          <p:nvPr/>
        </p:nvSpPr>
        <p:spPr bwMode="gray">
          <a:xfrm>
            <a:off x="4443983" y="5409225"/>
            <a:ext cx="3646627" cy="228978"/>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39" name="TextBox 7">
            <a:extLst>
              <a:ext uri="{FF2B5EF4-FFF2-40B4-BE49-F238E27FC236}">
                <a16:creationId xmlns:a16="http://schemas.microsoft.com/office/drawing/2014/main" id="{DF29E1F2-2BF5-4054-B335-E014066811C7}"/>
              </a:ext>
            </a:extLst>
          </p:cNvPr>
          <p:cNvSpPr txBox="1"/>
          <p:nvPr/>
        </p:nvSpPr>
        <p:spPr>
          <a:xfrm>
            <a:off x="8120107" y="5437071"/>
            <a:ext cx="130681"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3</a:t>
            </a:r>
            <a:endParaRPr lang="de-DE" sz="1400" kern="0" dirty="0" err="1">
              <a:solidFill>
                <a:srgbClr val="FF0000"/>
              </a:solidFill>
              <a:ea typeface="Arial Unicode MS" pitchFamily="34" charset="-128"/>
              <a:cs typeface="Arial Unicode MS" pitchFamily="34" charset="-128"/>
            </a:endParaRPr>
          </a:p>
        </p:txBody>
      </p:sp>
      <p:sp>
        <p:nvSpPr>
          <p:cNvPr id="40" name="Oval 6">
            <a:extLst>
              <a:ext uri="{FF2B5EF4-FFF2-40B4-BE49-F238E27FC236}">
                <a16:creationId xmlns:a16="http://schemas.microsoft.com/office/drawing/2014/main" id="{FB5B1522-ECA3-48DB-9317-5AB61BDC3BD6}"/>
              </a:ext>
            </a:extLst>
          </p:cNvPr>
          <p:cNvSpPr/>
          <p:nvPr/>
        </p:nvSpPr>
        <p:spPr bwMode="gray">
          <a:xfrm>
            <a:off x="879728" y="6197004"/>
            <a:ext cx="257512" cy="228978"/>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41" name="TextBox 7">
            <a:extLst>
              <a:ext uri="{FF2B5EF4-FFF2-40B4-BE49-F238E27FC236}">
                <a16:creationId xmlns:a16="http://schemas.microsoft.com/office/drawing/2014/main" id="{F2BDC7D2-1ABB-4C2D-B912-A4DDBBEAEC99}"/>
              </a:ext>
            </a:extLst>
          </p:cNvPr>
          <p:cNvSpPr txBox="1"/>
          <p:nvPr/>
        </p:nvSpPr>
        <p:spPr>
          <a:xfrm>
            <a:off x="1166737" y="6224850"/>
            <a:ext cx="130681"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4</a:t>
            </a:r>
            <a:endParaRPr lang="de-DE" sz="1400" kern="0" dirty="0" err="1">
              <a:solidFill>
                <a:srgbClr val="FF0000"/>
              </a:solidFill>
              <a:ea typeface="Arial Unicode MS" pitchFamily="34" charset="-128"/>
              <a:cs typeface="Arial Unicode MS" pitchFamily="34" charset="-128"/>
            </a:endParaRPr>
          </a:p>
        </p:txBody>
      </p:sp>
    </p:spTree>
    <p:extLst>
      <p:ext uri="{BB962C8B-B14F-4D97-AF65-F5344CB8AC3E}">
        <p14:creationId xmlns:p14="http://schemas.microsoft.com/office/powerpoint/2010/main" val="40398794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5DD2144F-339F-48A4-B060-161B8CFF7102}"/>
              </a:ext>
            </a:extLst>
          </p:cNvPr>
          <p:cNvPicPr>
            <a:picLocks noChangeAspect="1"/>
          </p:cNvPicPr>
          <p:nvPr/>
        </p:nvPicPr>
        <p:blipFill>
          <a:blip r:embed="rId2"/>
          <a:stretch>
            <a:fillRect/>
          </a:stretch>
        </p:blipFill>
        <p:spPr>
          <a:xfrm>
            <a:off x="2440604" y="2967563"/>
            <a:ext cx="6378110" cy="3836043"/>
          </a:xfrm>
          <a:prstGeom prst="rect">
            <a:avLst/>
          </a:prstGeom>
        </p:spPr>
      </p:pic>
      <p:sp>
        <p:nvSpPr>
          <p:cNvPr id="2" name="Title 1"/>
          <p:cNvSpPr>
            <a:spLocks noGrp="1"/>
          </p:cNvSpPr>
          <p:nvPr>
            <p:ph type="title"/>
          </p:nvPr>
        </p:nvSpPr>
        <p:spPr/>
        <p:txBody>
          <a:bodyPr/>
          <a:lstStyle/>
          <a:p>
            <a:r>
              <a:rPr lang="en-US" dirty="0"/>
              <a:t>Produce QR Codes to Bind Devices Used to Track Boats</a:t>
            </a:r>
            <a:endParaRPr lang="de-DE" dirty="0"/>
          </a:p>
        </p:txBody>
      </p:sp>
      <p:sp>
        <p:nvSpPr>
          <p:cNvPr id="3" name="Text Placeholder 2"/>
          <p:cNvSpPr>
            <a:spLocks noGrp="1"/>
          </p:cNvSpPr>
          <p:nvPr>
            <p:ph type="body" sz="quarter" idx="10"/>
          </p:nvPr>
        </p:nvSpPr>
        <p:spPr>
          <a:xfrm>
            <a:off x="324000" y="1428194"/>
            <a:ext cx="8494714" cy="3831818"/>
          </a:xfrm>
        </p:spPr>
        <p:txBody>
          <a:bodyPr/>
          <a:lstStyle/>
          <a:p>
            <a:r>
              <a:rPr lang="en-US" dirty="0">
                <a:sym typeface="Wingdings" panose="05000000000000000000" pitchFamily="2" charset="2"/>
              </a:rPr>
              <a:t>Click “Map Devices to Competitors,</a:t>
            </a:r>
            <a:br>
              <a:rPr lang="en-US" dirty="0">
                <a:sym typeface="Wingdings" panose="05000000000000000000" pitchFamily="2" charset="2"/>
              </a:rPr>
            </a:br>
            <a:r>
              <a:rPr lang="en-US" dirty="0">
                <a:sym typeface="Wingdings" panose="05000000000000000000" pitchFamily="2" charset="2"/>
              </a:rPr>
              <a:t>Boats and Marks” icon</a:t>
            </a:r>
          </a:p>
          <a:p>
            <a:r>
              <a:rPr lang="en-US" dirty="0">
                <a:sym typeface="Wingdings" panose="05000000000000000000" pitchFamily="2" charset="2"/>
              </a:rPr>
              <a:t>Click “Add”</a:t>
            </a:r>
          </a:p>
          <a:p>
            <a:r>
              <a:rPr lang="en-US" dirty="0">
                <a:sym typeface="Wingdings" panose="05000000000000000000" pitchFamily="2" charset="2"/>
              </a:rPr>
              <a:t>Select boat, producing QR code</a:t>
            </a:r>
          </a:p>
          <a:p>
            <a:r>
              <a:rPr lang="en-US" dirty="0">
                <a:sym typeface="Wingdings" panose="05000000000000000000" pitchFamily="2" charset="2"/>
              </a:rPr>
              <a:t>Scan code with</a:t>
            </a:r>
            <a:br>
              <a:rPr lang="en-US" dirty="0">
                <a:sym typeface="Wingdings" panose="05000000000000000000" pitchFamily="2" charset="2"/>
              </a:rPr>
            </a:br>
            <a:r>
              <a:rPr lang="en-US" dirty="0">
                <a:sym typeface="Wingdings" panose="05000000000000000000" pitchFamily="2" charset="2"/>
              </a:rPr>
              <a:t>device used to</a:t>
            </a:r>
            <a:br>
              <a:rPr lang="en-US" dirty="0">
                <a:sym typeface="Wingdings" panose="05000000000000000000" pitchFamily="2" charset="2"/>
              </a:rPr>
            </a:br>
            <a:r>
              <a:rPr lang="en-US" dirty="0">
                <a:sym typeface="Wingdings" panose="05000000000000000000" pitchFamily="2" charset="2"/>
              </a:rPr>
              <a:t>track boat</a:t>
            </a:r>
          </a:p>
          <a:p>
            <a:endParaRPr lang="en-US" dirty="0">
              <a:sym typeface="Wingdings" panose="05000000000000000000" pitchFamily="2" charset="2"/>
            </a:endParaRPr>
          </a:p>
        </p:txBody>
      </p:sp>
      <p:pic>
        <p:nvPicPr>
          <p:cNvPr id="9" name="Picture 8"/>
          <p:cNvPicPr>
            <a:picLocks noChangeAspect="1"/>
          </p:cNvPicPr>
          <p:nvPr/>
        </p:nvPicPr>
        <p:blipFill>
          <a:blip r:embed="rId3"/>
          <a:stretch>
            <a:fillRect/>
          </a:stretch>
        </p:blipFill>
        <p:spPr>
          <a:xfrm>
            <a:off x="4438431" y="1359245"/>
            <a:ext cx="4380283" cy="1482278"/>
          </a:xfrm>
          <a:prstGeom prst="rect">
            <a:avLst/>
          </a:prstGeom>
        </p:spPr>
      </p:pic>
      <p:sp>
        <p:nvSpPr>
          <p:cNvPr id="27" name="Oval 26"/>
          <p:cNvSpPr/>
          <p:nvPr/>
        </p:nvSpPr>
        <p:spPr bwMode="gray">
          <a:xfrm>
            <a:off x="7031239" y="2151912"/>
            <a:ext cx="184820" cy="190824"/>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cxnSp>
        <p:nvCxnSpPr>
          <p:cNvPr id="11" name="Curved Connector 10"/>
          <p:cNvCxnSpPr>
            <a:cxnSpLocks/>
            <a:stCxn id="27" idx="4"/>
            <a:endCxn id="12" idx="0"/>
          </p:cNvCxnSpPr>
          <p:nvPr/>
        </p:nvCxnSpPr>
        <p:spPr>
          <a:xfrm rot="5400000">
            <a:off x="6064241" y="1908154"/>
            <a:ext cx="624827" cy="1493990"/>
          </a:xfrm>
          <a:prstGeom prst="curvedConnector3">
            <a:avLst>
              <a:gd name="adj1" fmla="val 50000"/>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p:cNvSpPr/>
          <p:nvPr/>
        </p:nvSpPr>
        <p:spPr bwMode="gray">
          <a:xfrm>
            <a:off x="4511528" y="4160262"/>
            <a:ext cx="3414714" cy="191984"/>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5" name="Oval 14"/>
          <p:cNvSpPr/>
          <p:nvPr/>
        </p:nvSpPr>
        <p:spPr bwMode="gray">
          <a:xfrm>
            <a:off x="2559764" y="4457745"/>
            <a:ext cx="2068857" cy="1907573"/>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3468" y="4721801"/>
            <a:ext cx="1146327" cy="203791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7747" y="4721801"/>
            <a:ext cx="1181931" cy="2101211"/>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18945" y="4721801"/>
            <a:ext cx="1181931" cy="2101210"/>
          </a:xfrm>
          <a:prstGeom prst="rect">
            <a:avLst/>
          </a:prstGeom>
        </p:spPr>
      </p:pic>
    </p:spTree>
    <p:extLst>
      <p:ext uri="{BB962C8B-B14F-4D97-AF65-F5344CB8AC3E}">
        <p14:creationId xmlns:p14="http://schemas.microsoft.com/office/powerpoint/2010/main" val="42207711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47A1955-22A2-4BD3-95BF-C44AE0B1C9CE}"/>
              </a:ext>
            </a:extLst>
          </p:cNvPr>
          <p:cNvPicPr>
            <a:picLocks noChangeAspect="1"/>
          </p:cNvPicPr>
          <p:nvPr/>
        </p:nvPicPr>
        <p:blipFill>
          <a:blip r:embed="rId2"/>
          <a:stretch>
            <a:fillRect/>
          </a:stretch>
        </p:blipFill>
        <p:spPr>
          <a:xfrm>
            <a:off x="1122700" y="2962021"/>
            <a:ext cx="3204065" cy="1720791"/>
          </a:xfrm>
          <a:prstGeom prst="rect">
            <a:avLst/>
          </a:prstGeom>
        </p:spPr>
      </p:pic>
      <p:sp>
        <p:nvSpPr>
          <p:cNvPr id="2" name="Title 1">
            <a:extLst>
              <a:ext uri="{FF2B5EF4-FFF2-40B4-BE49-F238E27FC236}">
                <a16:creationId xmlns:a16="http://schemas.microsoft.com/office/drawing/2014/main" id="{2F38C991-A2D5-4B91-830E-FD5376758112}"/>
              </a:ext>
            </a:extLst>
          </p:cNvPr>
          <p:cNvSpPr>
            <a:spLocks noGrp="1"/>
          </p:cNvSpPr>
          <p:nvPr>
            <p:ph type="title"/>
          </p:nvPr>
        </p:nvSpPr>
        <p:spPr/>
        <p:txBody>
          <a:bodyPr/>
          <a:lstStyle/>
          <a:p>
            <a:r>
              <a:rPr lang="en-US" dirty="0"/>
              <a:t>Automated Pairing List Generation</a:t>
            </a:r>
          </a:p>
        </p:txBody>
      </p:sp>
      <p:pic>
        <p:nvPicPr>
          <p:cNvPr id="8" name="Picture 7">
            <a:extLst>
              <a:ext uri="{FF2B5EF4-FFF2-40B4-BE49-F238E27FC236}">
                <a16:creationId xmlns:a16="http://schemas.microsoft.com/office/drawing/2014/main" id="{5CDAF13E-A1FF-42F9-97B0-8C705F58D740}"/>
              </a:ext>
            </a:extLst>
          </p:cNvPr>
          <p:cNvPicPr>
            <a:picLocks noChangeAspect="1"/>
          </p:cNvPicPr>
          <p:nvPr/>
        </p:nvPicPr>
        <p:blipFill>
          <a:blip r:embed="rId3"/>
          <a:stretch>
            <a:fillRect/>
          </a:stretch>
        </p:blipFill>
        <p:spPr>
          <a:xfrm>
            <a:off x="324000" y="1325069"/>
            <a:ext cx="6667908" cy="1769627"/>
          </a:xfrm>
          <a:prstGeom prst="rect">
            <a:avLst/>
          </a:prstGeom>
        </p:spPr>
      </p:pic>
      <p:sp>
        <p:nvSpPr>
          <p:cNvPr id="5" name="Oval 4">
            <a:extLst>
              <a:ext uri="{FF2B5EF4-FFF2-40B4-BE49-F238E27FC236}">
                <a16:creationId xmlns:a16="http://schemas.microsoft.com/office/drawing/2014/main" id="{75F1DE02-5420-474B-A0C5-C7F86F8BCDB2}"/>
              </a:ext>
            </a:extLst>
          </p:cNvPr>
          <p:cNvSpPr/>
          <p:nvPr/>
        </p:nvSpPr>
        <p:spPr bwMode="gray">
          <a:xfrm>
            <a:off x="6574218" y="2647547"/>
            <a:ext cx="257512" cy="228978"/>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6" name="TextBox 5">
            <a:extLst>
              <a:ext uri="{FF2B5EF4-FFF2-40B4-BE49-F238E27FC236}">
                <a16:creationId xmlns:a16="http://schemas.microsoft.com/office/drawing/2014/main" id="{9850C92D-95FC-4322-BB70-5BAB17969371}"/>
              </a:ext>
            </a:extLst>
          </p:cNvPr>
          <p:cNvSpPr txBox="1"/>
          <p:nvPr/>
        </p:nvSpPr>
        <p:spPr>
          <a:xfrm>
            <a:off x="6637633" y="2406402"/>
            <a:ext cx="130681"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1</a:t>
            </a:r>
            <a:endParaRPr lang="de-DE" sz="1400" kern="0" dirty="0" err="1">
              <a:solidFill>
                <a:srgbClr val="FF0000"/>
              </a:solidFill>
              <a:ea typeface="Arial Unicode MS" pitchFamily="34" charset="-128"/>
              <a:cs typeface="Arial Unicode MS" pitchFamily="34" charset="-128"/>
            </a:endParaRPr>
          </a:p>
        </p:txBody>
      </p:sp>
      <p:cxnSp>
        <p:nvCxnSpPr>
          <p:cNvPr id="7" name="Curved Connector 8">
            <a:extLst>
              <a:ext uri="{FF2B5EF4-FFF2-40B4-BE49-F238E27FC236}">
                <a16:creationId xmlns:a16="http://schemas.microsoft.com/office/drawing/2014/main" id="{95941693-8E0F-4234-976F-053B890F4849}"/>
              </a:ext>
            </a:extLst>
          </p:cNvPr>
          <p:cNvCxnSpPr>
            <a:cxnSpLocks/>
            <a:endCxn id="9" idx="3"/>
          </p:cNvCxnSpPr>
          <p:nvPr/>
        </p:nvCxnSpPr>
        <p:spPr>
          <a:xfrm rot="10800000" flipV="1">
            <a:off x="4326766" y="2778095"/>
            <a:ext cx="2232707" cy="1044322"/>
          </a:xfrm>
          <a:prstGeom prst="curvedConnector3">
            <a:avLst>
              <a:gd name="adj1" fmla="val 50000"/>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2071F59-EC45-40C5-BF4D-84F08DD82B2B}"/>
              </a:ext>
            </a:extLst>
          </p:cNvPr>
          <p:cNvSpPr txBox="1"/>
          <p:nvPr/>
        </p:nvSpPr>
        <p:spPr>
          <a:xfrm>
            <a:off x="4581537" y="3094696"/>
            <a:ext cx="4180800" cy="318548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Filter for the leaderboard</a:t>
            </a:r>
          </a:p>
          <a:p>
            <a:pPr fontAlgn="base">
              <a:spcBef>
                <a:spcPct val="50000"/>
              </a:spcBef>
              <a:spcAft>
                <a:spcPct val="0"/>
              </a:spcAft>
              <a:buClr>
                <a:srgbClr val="F0AB00"/>
              </a:buClr>
              <a:buSzPct val="80000"/>
            </a:pPr>
            <a:r>
              <a:rPr lang="en-US" kern="0" dirty="0">
                <a:ea typeface="Arial Unicode MS" pitchFamily="34" charset="-128"/>
                <a:cs typeface="Arial Unicode MS" pitchFamily="34" charset="-128"/>
              </a:rPr>
              <a:t>Click the “Pairing lists” action icon (</a:t>
            </a:r>
            <a:r>
              <a:rPr lang="en-US" kern="0" dirty="0">
                <a:solidFill>
                  <a:srgbClr val="FF0000"/>
                </a:solidFill>
                <a:ea typeface="Arial Unicode MS" pitchFamily="34" charset="-128"/>
                <a:cs typeface="Arial Unicode MS" pitchFamily="34" charset="-128"/>
              </a:rPr>
              <a:t>1</a:t>
            </a:r>
            <a:r>
              <a:rPr lang="en-US" kern="0" dirty="0">
                <a:ea typeface="Arial Unicode MS" pitchFamily="34" charset="-128"/>
                <a:cs typeface="Arial Unicode MS" pitchFamily="34" charset="-128"/>
              </a:rPr>
              <a:t>)</a:t>
            </a:r>
          </a:p>
          <a:p>
            <a:pPr fontAlgn="base">
              <a:spcBef>
                <a:spcPct val="50000"/>
              </a:spcBef>
              <a:spcAft>
                <a:spcPct val="0"/>
              </a:spcAft>
              <a:buClr>
                <a:srgbClr val="F0AB00"/>
              </a:buClr>
              <a:buSzPct val="80000"/>
            </a:pPr>
            <a:r>
              <a:rPr lang="en-US" kern="0" dirty="0">
                <a:ea typeface="Arial Unicode MS" pitchFamily="34" charset="-128"/>
                <a:cs typeface="Arial Unicode MS" pitchFamily="34" charset="-128"/>
              </a:rPr>
              <a:t>Competitor number should be filled; if not, choose one manually</a:t>
            </a:r>
          </a:p>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Optionally, adjust the flight repeats number, reducing boat changes</a:t>
            </a:r>
          </a:p>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Generate pairing list by pressing OK (</a:t>
            </a:r>
            <a:r>
              <a:rPr lang="en-US" sz="1800" kern="0" dirty="0">
                <a:solidFill>
                  <a:srgbClr val="FF0000"/>
                </a:solidFill>
                <a:ea typeface="Arial Unicode MS" pitchFamily="34" charset="-128"/>
                <a:cs typeface="Arial Unicode MS" pitchFamily="34" charset="-128"/>
              </a:rPr>
              <a:t>2</a:t>
            </a:r>
            <a:r>
              <a:rPr lang="en-US" sz="1800" kern="0" dirty="0">
                <a:ea typeface="Arial Unicode MS" pitchFamily="34" charset="-128"/>
                <a:cs typeface="Arial Unicode MS" pitchFamily="34" charset="-128"/>
              </a:rPr>
              <a:t>)</a:t>
            </a:r>
          </a:p>
          <a:p>
            <a:pPr fontAlgn="base">
              <a:spcBef>
                <a:spcPct val="50000"/>
              </a:spcBef>
              <a:spcAft>
                <a:spcPct val="0"/>
              </a:spcAft>
              <a:buClr>
                <a:srgbClr val="F0AB00"/>
              </a:buClr>
              <a:buSzPct val="80000"/>
            </a:pPr>
            <a:r>
              <a:rPr lang="en-US" sz="1800" kern="0" dirty="0">
                <a:ea typeface="Arial Unicode MS" pitchFamily="34" charset="-128"/>
                <a:cs typeface="Arial Unicode MS" pitchFamily="34" charset="-128"/>
              </a:rPr>
              <a:t>“Insert into regatta” to assign competitors to races and boats (</a:t>
            </a:r>
            <a:r>
              <a:rPr lang="en-US" sz="1800" kern="0" dirty="0">
                <a:solidFill>
                  <a:srgbClr val="FF0000"/>
                </a:solidFill>
                <a:ea typeface="Arial Unicode MS" pitchFamily="34" charset="-128"/>
                <a:cs typeface="Arial Unicode MS" pitchFamily="34" charset="-128"/>
              </a:rPr>
              <a:t>3</a:t>
            </a:r>
            <a:r>
              <a:rPr lang="en-US" sz="1800" kern="0" dirty="0">
                <a:ea typeface="Arial Unicode MS" pitchFamily="34" charset="-128"/>
                <a:cs typeface="Arial Unicode MS" pitchFamily="34" charset="-128"/>
              </a:rPr>
              <a:t>)</a:t>
            </a:r>
          </a:p>
        </p:txBody>
      </p:sp>
      <p:pic>
        <p:nvPicPr>
          <p:cNvPr id="12" name="Picture 11">
            <a:extLst>
              <a:ext uri="{FF2B5EF4-FFF2-40B4-BE49-F238E27FC236}">
                <a16:creationId xmlns:a16="http://schemas.microsoft.com/office/drawing/2014/main" id="{87674EA6-1752-4F7F-8B39-5FCAD7B4950D}"/>
              </a:ext>
            </a:extLst>
          </p:cNvPr>
          <p:cNvPicPr>
            <a:picLocks noChangeAspect="1"/>
          </p:cNvPicPr>
          <p:nvPr/>
        </p:nvPicPr>
        <p:blipFill>
          <a:blip r:embed="rId4"/>
          <a:stretch>
            <a:fillRect/>
          </a:stretch>
        </p:blipFill>
        <p:spPr>
          <a:xfrm>
            <a:off x="407701" y="4731648"/>
            <a:ext cx="2915946" cy="1738936"/>
          </a:xfrm>
          <a:prstGeom prst="rect">
            <a:avLst/>
          </a:prstGeom>
        </p:spPr>
      </p:pic>
      <p:cxnSp>
        <p:nvCxnSpPr>
          <p:cNvPr id="14" name="Curved Connector 8">
            <a:extLst>
              <a:ext uri="{FF2B5EF4-FFF2-40B4-BE49-F238E27FC236}">
                <a16:creationId xmlns:a16="http://schemas.microsoft.com/office/drawing/2014/main" id="{6DCAA4CF-F8A4-4455-9404-2EB502AC7A88}"/>
              </a:ext>
            </a:extLst>
          </p:cNvPr>
          <p:cNvCxnSpPr>
            <a:cxnSpLocks/>
          </p:cNvCxnSpPr>
          <p:nvPr/>
        </p:nvCxnSpPr>
        <p:spPr>
          <a:xfrm rot="5400000">
            <a:off x="1053694" y="4646872"/>
            <a:ext cx="223696" cy="216035"/>
          </a:xfrm>
          <a:prstGeom prst="curvedConnector3">
            <a:avLst>
              <a:gd name="adj1" fmla="val 50000"/>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8B082F90-08CC-4C64-8FE9-1CF97964818A}"/>
              </a:ext>
            </a:extLst>
          </p:cNvPr>
          <p:cNvSpPr/>
          <p:nvPr/>
        </p:nvSpPr>
        <p:spPr bwMode="gray">
          <a:xfrm>
            <a:off x="612065" y="6237791"/>
            <a:ext cx="564728" cy="228978"/>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8" name="TextBox 17">
            <a:extLst>
              <a:ext uri="{FF2B5EF4-FFF2-40B4-BE49-F238E27FC236}">
                <a16:creationId xmlns:a16="http://schemas.microsoft.com/office/drawing/2014/main" id="{7FA32E75-D5E3-4346-A568-D4BCD4144DEE}"/>
              </a:ext>
            </a:extLst>
          </p:cNvPr>
          <p:cNvSpPr txBox="1"/>
          <p:nvPr/>
        </p:nvSpPr>
        <p:spPr>
          <a:xfrm>
            <a:off x="848969" y="6018532"/>
            <a:ext cx="130681"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3</a:t>
            </a:r>
            <a:endParaRPr lang="de-DE" sz="1400" kern="0" dirty="0" err="1">
              <a:solidFill>
                <a:srgbClr val="FF0000"/>
              </a:solidFill>
              <a:ea typeface="Arial Unicode MS" pitchFamily="34" charset="-128"/>
              <a:cs typeface="Arial Unicode MS" pitchFamily="34" charset="-128"/>
            </a:endParaRPr>
          </a:p>
        </p:txBody>
      </p:sp>
      <p:sp>
        <p:nvSpPr>
          <p:cNvPr id="19" name="Oval 18">
            <a:extLst>
              <a:ext uri="{FF2B5EF4-FFF2-40B4-BE49-F238E27FC236}">
                <a16:creationId xmlns:a16="http://schemas.microsoft.com/office/drawing/2014/main" id="{6F52F335-278F-418C-B102-46E6FE5C2FB6}"/>
              </a:ext>
            </a:extLst>
          </p:cNvPr>
          <p:cNvSpPr/>
          <p:nvPr/>
        </p:nvSpPr>
        <p:spPr bwMode="gray">
          <a:xfrm>
            <a:off x="1144803" y="4414061"/>
            <a:ext cx="257512" cy="228978"/>
          </a:xfrm>
          <a:prstGeom prst="ellipse">
            <a:avLst/>
          </a:prstGeom>
          <a:noFill/>
          <a:ln w="635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1" name="TextBox 20">
            <a:extLst>
              <a:ext uri="{FF2B5EF4-FFF2-40B4-BE49-F238E27FC236}">
                <a16:creationId xmlns:a16="http://schemas.microsoft.com/office/drawing/2014/main" id="{7362DBF1-C52D-4FB9-BCF2-DABC3A7FB512}"/>
              </a:ext>
            </a:extLst>
          </p:cNvPr>
          <p:cNvSpPr txBox="1"/>
          <p:nvPr/>
        </p:nvSpPr>
        <p:spPr>
          <a:xfrm>
            <a:off x="994202" y="4412205"/>
            <a:ext cx="126644"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400" kern="0" dirty="0">
                <a:solidFill>
                  <a:srgbClr val="FF0000"/>
                </a:solidFill>
                <a:ea typeface="Arial Unicode MS" pitchFamily="34" charset="-128"/>
                <a:cs typeface="Arial Unicode MS" pitchFamily="34" charset="-128"/>
              </a:rPr>
              <a:t>2</a:t>
            </a:r>
            <a:endParaRPr lang="de-DE" sz="1400" kern="0" dirty="0" err="1">
              <a:solidFill>
                <a:srgbClr val="FF0000"/>
              </a:solidFill>
              <a:ea typeface="Arial Unicode MS" pitchFamily="34" charset="-128"/>
              <a:cs typeface="Arial Unicode MS" pitchFamily="34" charset="-128"/>
            </a:endParaRPr>
          </a:p>
        </p:txBody>
      </p:sp>
    </p:spTree>
    <p:extLst>
      <p:ext uri="{BB962C8B-B14F-4D97-AF65-F5344CB8AC3E}">
        <p14:creationId xmlns:p14="http://schemas.microsoft.com/office/powerpoint/2010/main" val="31507471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Text Placeholder 2"/>
          <p:cNvSpPr>
            <a:spLocks noGrp="1"/>
          </p:cNvSpPr>
          <p:nvPr>
            <p:ph type="body" sz="quarter" idx="10"/>
          </p:nvPr>
        </p:nvSpPr>
        <p:spPr>
          <a:xfrm>
            <a:off x="324000" y="1692000"/>
            <a:ext cx="8494713" cy="4200800"/>
          </a:xfrm>
        </p:spPr>
        <p:txBody>
          <a:bodyPr/>
          <a:lstStyle/>
          <a:p>
            <a:pPr lvl="1"/>
            <a:r>
              <a:rPr lang="en-US" dirty="0">
                <a:solidFill>
                  <a:schemeClr val="bg2">
                    <a:lumMod val="90000"/>
                  </a:schemeClr>
                </a:solidFill>
              </a:rPr>
              <a:t>Smartphone Tracking for Split-Fleet Regattas</a:t>
            </a:r>
          </a:p>
          <a:p>
            <a:pPr lvl="2"/>
            <a:r>
              <a:rPr lang="en-US" dirty="0">
                <a:solidFill>
                  <a:schemeClr val="bg2">
                    <a:lumMod val="90000"/>
                  </a:schemeClr>
                </a:solidFill>
              </a:rPr>
              <a:t>Defining Series and Fleets in the Regatta</a:t>
            </a:r>
          </a:p>
          <a:p>
            <a:pPr lvl="2"/>
            <a:r>
              <a:rPr lang="en-US" dirty="0">
                <a:solidFill>
                  <a:schemeClr val="bg2">
                    <a:lumMod val="90000"/>
                  </a:schemeClr>
                </a:solidFill>
              </a:rPr>
              <a:t>Assigning Competitors to their Fleet Races</a:t>
            </a:r>
          </a:p>
          <a:p>
            <a:pPr lvl="1"/>
            <a:r>
              <a:rPr lang="en-US" sz="1600" dirty="0">
                <a:solidFill>
                  <a:schemeClr val="bg2">
                    <a:lumMod val="90000"/>
                  </a:schemeClr>
                </a:solidFill>
              </a:rPr>
              <a:t>Smartphone Tracking for Split-Fleet Regattas with per Race Boat Mappings</a:t>
            </a:r>
          </a:p>
          <a:p>
            <a:pPr lvl="2"/>
            <a:r>
              <a:rPr lang="en-US" dirty="0">
                <a:solidFill>
                  <a:schemeClr val="bg2">
                    <a:lumMod val="90000"/>
                  </a:schemeClr>
                </a:solidFill>
              </a:rPr>
              <a:t>Register Boats for a Regatta with Split-Fleet Racing</a:t>
            </a:r>
          </a:p>
          <a:p>
            <a:pPr lvl="2"/>
            <a:r>
              <a:rPr lang="en-US" dirty="0">
                <a:solidFill>
                  <a:schemeClr val="bg2">
                    <a:lumMod val="90000"/>
                  </a:schemeClr>
                </a:solidFill>
              </a:rPr>
              <a:t>Register Competitors with per Race Boat Assignments</a:t>
            </a:r>
          </a:p>
          <a:p>
            <a:pPr lvl="2"/>
            <a:r>
              <a:rPr lang="en-US" dirty="0">
                <a:solidFill>
                  <a:schemeClr val="bg2">
                    <a:lumMod val="90000"/>
                  </a:schemeClr>
                </a:solidFill>
              </a:rPr>
              <a:t>Map Competitors to Boats per Race</a:t>
            </a:r>
          </a:p>
          <a:p>
            <a:pPr lvl="2"/>
            <a:r>
              <a:rPr lang="en-US" dirty="0">
                <a:solidFill>
                  <a:schemeClr val="bg2">
                    <a:lumMod val="90000"/>
                  </a:schemeClr>
                </a:solidFill>
              </a:rPr>
              <a:t>Track Boats</a:t>
            </a:r>
          </a:p>
          <a:p>
            <a:pPr lvl="1"/>
            <a:r>
              <a:rPr lang="en-US" dirty="0"/>
              <a:t>Known Issues, Outlook</a:t>
            </a:r>
          </a:p>
          <a:p>
            <a:pPr lvl="2"/>
            <a:r>
              <a:rPr lang="en-US" dirty="0"/>
              <a:t>Importing Competitors from External Regatta Management System</a:t>
            </a:r>
          </a:p>
          <a:p>
            <a:pPr lvl="2"/>
            <a:r>
              <a:rPr lang="en-US" dirty="0"/>
              <a:t>Using Race Manager-Based Result Entry and External Scoring System</a:t>
            </a:r>
          </a:p>
          <a:p>
            <a:pPr lvl="2"/>
            <a:r>
              <a:rPr lang="en-US" dirty="0"/>
              <a:t>Correcting Wrongly Pinged Mark Positions</a:t>
            </a:r>
          </a:p>
          <a:p>
            <a:pPr lvl="2"/>
            <a:r>
              <a:rPr lang="en-US" dirty="0"/>
              <a:t>Obtaining the Apps (http://byc.sapsailing.com/apps)</a:t>
            </a:r>
          </a:p>
          <a:p>
            <a:pPr lvl="2"/>
            <a:r>
              <a:rPr lang="en-US" dirty="0"/>
              <a:t>User Management</a:t>
            </a:r>
          </a:p>
        </p:txBody>
      </p:sp>
    </p:spTree>
    <p:extLst>
      <p:ext uri="{BB962C8B-B14F-4D97-AF65-F5344CB8AC3E}">
        <p14:creationId xmlns:p14="http://schemas.microsoft.com/office/powerpoint/2010/main" val="39925574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Thank you</a:t>
            </a:r>
          </a:p>
        </p:txBody>
      </p:sp>
      <p:sp>
        <p:nvSpPr>
          <p:cNvPr id="3" name="Text Placeholder 2"/>
          <p:cNvSpPr>
            <a:spLocks noGrp="1"/>
          </p:cNvSpPr>
          <p:nvPr>
            <p:ph type="body" sz="quarter" idx="10"/>
          </p:nvPr>
        </p:nvSpPr>
        <p:spPr/>
        <p:txBody>
          <a:bodyPr/>
          <a:lstStyle/>
          <a:p>
            <a:r>
              <a:rPr lang="en-US" dirty="0"/>
              <a:t>Contact information:</a:t>
            </a:r>
          </a:p>
          <a:p>
            <a:r>
              <a:rPr lang="en-US" dirty="0" err="1"/>
              <a:t>axel.uhl@sap.com</a:t>
            </a:r>
            <a:endParaRPr lang="en-US" dirty="0"/>
          </a:p>
        </p:txBody>
      </p:sp>
      <p:pic>
        <p:nvPicPr>
          <p:cNvPr id="4" name="Picture 3" descr="640x426-IMG_7035.JPG"/>
          <p:cNvPicPr>
            <a:picLocks noChangeAspect="1"/>
          </p:cNvPicPr>
          <p:nvPr/>
        </p:nvPicPr>
        <p:blipFill>
          <a:blip r:embed="rId3" cstate="print"/>
          <a:stretch>
            <a:fillRect/>
          </a:stretch>
        </p:blipFill>
        <p:spPr>
          <a:xfrm>
            <a:off x="6000749" y="3415804"/>
            <a:ext cx="2571751" cy="1711821"/>
          </a:xfrm>
          <a:prstGeom prst="rect">
            <a:avLst/>
          </a:prstGeom>
        </p:spPr>
      </p:pic>
      <p:pic>
        <p:nvPicPr>
          <p:cNvPr id="6" name="Picture 5" descr="640x426-IMG_6959.JPG"/>
          <p:cNvPicPr>
            <a:picLocks noChangeAspect="1"/>
          </p:cNvPicPr>
          <p:nvPr/>
        </p:nvPicPr>
        <p:blipFill>
          <a:blip r:embed="rId4" cstate="print"/>
          <a:stretch>
            <a:fillRect/>
          </a:stretch>
        </p:blipFill>
        <p:spPr>
          <a:xfrm>
            <a:off x="3280506" y="3409951"/>
            <a:ext cx="2580543" cy="1717674"/>
          </a:xfrm>
          <a:prstGeom prst="rect">
            <a:avLst/>
          </a:prstGeom>
        </p:spPr>
      </p:pic>
      <p:pic>
        <p:nvPicPr>
          <p:cNvPr id="15362" name="Picture 2"/>
          <p:cNvPicPr>
            <a:picLocks noChangeAspect="1" noChangeArrowheads="1"/>
          </p:cNvPicPr>
          <p:nvPr/>
        </p:nvPicPr>
        <p:blipFill>
          <a:blip r:embed="rId5" cstate="print"/>
          <a:srcRect/>
          <a:stretch>
            <a:fillRect/>
          </a:stretch>
        </p:blipFill>
        <p:spPr bwMode="auto">
          <a:xfrm>
            <a:off x="349043" y="3371086"/>
            <a:ext cx="2782530" cy="1745088"/>
          </a:xfrm>
          <a:prstGeom prst="rect">
            <a:avLst/>
          </a:prstGeom>
          <a:noFill/>
          <a:ln w="9525">
            <a:noFill/>
            <a:miter lim="800000"/>
            <a:headEnd/>
            <a:tailEnd/>
          </a:ln>
          <a:effec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23999" y="1692000"/>
            <a:ext cx="5246547" cy="3831818"/>
          </a:xfrm>
        </p:spPr>
        <p:txBody>
          <a:bodyPr/>
          <a:lstStyle/>
          <a:p>
            <a:r>
              <a:rPr lang="en-US" dirty="0"/>
              <a:t>Live Leaderboards</a:t>
            </a:r>
          </a:p>
          <a:p>
            <a:pPr lvl="1"/>
            <a:r>
              <a:rPr lang="en-US" dirty="0"/>
              <a:t>Based on Race Manager App at Race Finish</a:t>
            </a:r>
          </a:p>
          <a:p>
            <a:pPr lvl="1"/>
            <a:r>
              <a:rPr lang="en-US" dirty="0"/>
              <a:t>Live In-Race Ranking when Tracking in Place</a:t>
            </a:r>
          </a:p>
          <a:p>
            <a:pPr lvl="1"/>
            <a:r>
              <a:rPr lang="en-US" dirty="0"/>
              <a:t>Supporting Handicap Formulas (</a:t>
            </a:r>
            <a:r>
              <a:rPr lang="en-US" dirty="0" err="1"/>
              <a:t>ToT</a:t>
            </a:r>
            <a:r>
              <a:rPr lang="en-US" dirty="0"/>
              <a:t>, </a:t>
            </a:r>
            <a:r>
              <a:rPr lang="en-US" dirty="0" err="1"/>
              <a:t>ToD</a:t>
            </a:r>
            <a:r>
              <a:rPr lang="en-US" dirty="0"/>
              <a:t>)</a:t>
            </a:r>
          </a:p>
          <a:p>
            <a:r>
              <a:rPr lang="en-US" dirty="0"/>
              <a:t>Live Statistics</a:t>
            </a:r>
          </a:p>
          <a:p>
            <a:pPr lvl="1"/>
            <a:r>
              <a:rPr lang="en-US" dirty="0"/>
              <a:t>Ranks, Points (w/o Tracking), Gap, Speed, …</a:t>
            </a:r>
          </a:p>
        </p:txBody>
      </p:sp>
      <p:sp>
        <p:nvSpPr>
          <p:cNvPr id="2" name="Title 1"/>
          <p:cNvSpPr>
            <a:spLocks noGrp="1"/>
          </p:cNvSpPr>
          <p:nvPr>
            <p:ph type="title"/>
          </p:nvPr>
        </p:nvSpPr>
        <p:spPr/>
        <p:txBody>
          <a:bodyPr/>
          <a:lstStyle/>
          <a:p>
            <a:r>
              <a:rPr lang="en-US" dirty="0"/>
              <a:t>SAP Sailing Analytics – Live Leaderboards</a:t>
            </a:r>
            <a:endParaRPr lang="de-DE" dirty="0"/>
          </a:p>
        </p:txBody>
      </p:sp>
      <p:pic>
        <p:nvPicPr>
          <p:cNvPr id="4" name="Picture 3"/>
          <p:cNvPicPr>
            <a:picLocks noChangeAspect="1"/>
          </p:cNvPicPr>
          <p:nvPr/>
        </p:nvPicPr>
        <p:blipFill>
          <a:blip r:embed="rId2"/>
          <a:stretch>
            <a:fillRect/>
          </a:stretch>
        </p:blipFill>
        <p:spPr>
          <a:xfrm>
            <a:off x="5172251" y="4056446"/>
            <a:ext cx="3643752" cy="2091914"/>
          </a:xfrm>
          <a:prstGeom prst="rect">
            <a:avLst/>
          </a:prstGeom>
        </p:spPr>
      </p:pic>
      <p:pic>
        <p:nvPicPr>
          <p:cNvPr id="5" name="Picture 4"/>
          <p:cNvPicPr>
            <a:picLocks noChangeAspect="1"/>
          </p:cNvPicPr>
          <p:nvPr/>
        </p:nvPicPr>
        <p:blipFill>
          <a:blip r:embed="rId3"/>
          <a:stretch>
            <a:fillRect/>
          </a:stretch>
        </p:blipFill>
        <p:spPr>
          <a:xfrm>
            <a:off x="5172251" y="1691999"/>
            <a:ext cx="3647749" cy="2134573"/>
          </a:xfrm>
          <a:prstGeom prst="rect">
            <a:avLst/>
          </a:prstGeom>
        </p:spPr>
      </p:pic>
      <p:pic>
        <p:nvPicPr>
          <p:cNvPr id="12" name="Picture 11"/>
          <p:cNvPicPr>
            <a:picLocks noChangeAspect="1"/>
          </p:cNvPicPr>
          <p:nvPr/>
        </p:nvPicPr>
        <p:blipFill>
          <a:blip r:embed="rId4"/>
          <a:stretch>
            <a:fillRect/>
          </a:stretch>
        </p:blipFill>
        <p:spPr>
          <a:xfrm>
            <a:off x="323998" y="4056446"/>
            <a:ext cx="3574849" cy="2091914"/>
          </a:xfrm>
          <a:prstGeom prst="rect">
            <a:avLst/>
          </a:prstGeom>
        </p:spPr>
      </p:pic>
    </p:spTree>
    <p:extLst>
      <p:ext uri="{BB962C8B-B14F-4D97-AF65-F5344CB8AC3E}">
        <p14:creationId xmlns:p14="http://schemas.microsoft.com/office/powerpoint/2010/main" val="11951953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Embedding Leaderboard Content in Other Web Pages</a:t>
            </a:r>
          </a:p>
        </p:txBody>
      </p:sp>
      <p:sp>
        <p:nvSpPr>
          <p:cNvPr id="3" name="Text Placeholder 2"/>
          <p:cNvSpPr>
            <a:spLocks noGrp="1"/>
          </p:cNvSpPr>
          <p:nvPr>
            <p:ph type="body" sz="quarter" idx="10"/>
          </p:nvPr>
        </p:nvSpPr>
        <p:spPr>
          <a:xfrm>
            <a:off x="325287" y="1398976"/>
            <a:ext cx="8494713" cy="4391026"/>
          </a:xfrm>
        </p:spPr>
        <p:txBody>
          <a:bodyPr/>
          <a:lstStyle/>
          <a:p>
            <a:r>
              <a:rPr lang="en-US" dirty="0"/>
              <a:t>JSON </a:t>
            </a:r>
            <a:r>
              <a:rPr lang="en-US" dirty="0" err="1"/>
              <a:t>RESTlets</a:t>
            </a:r>
            <a:r>
              <a:rPr lang="en-US" dirty="0"/>
              <a:t> to feed the Live Regatta and Series Leaderboards</a:t>
            </a:r>
          </a:p>
          <a:p>
            <a:r>
              <a:rPr lang="en-US" dirty="0"/>
              <a:t>Needs to mention SAP</a:t>
            </a:r>
          </a:p>
        </p:txBody>
      </p:sp>
      <p:pic>
        <p:nvPicPr>
          <p:cNvPr id="13314" name="Picture 2"/>
          <p:cNvPicPr>
            <a:picLocks noChangeAspect="1" noChangeArrowheads="1"/>
          </p:cNvPicPr>
          <p:nvPr/>
        </p:nvPicPr>
        <p:blipFill>
          <a:blip r:embed="rId2" cstate="print"/>
          <a:srcRect/>
          <a:stretch>
            <a:fillRect/>
          </a:stretch>
        </p:blipFill>
        <p:spPr bwMode="auto">
          <a:xfrm>
            <a:off x="2048797" y="2261419"/>
            <a:ext cx="4902609" cy="4044653"/>
          </a:xfrm>
          <a:prstGeom prst="rect">
            <a:avLst/>
          </a:prstGeom>
          <a:noFill/>
          <a:ln w="9525">
            <a:noFill/>
            <a:miter lim="800000"/>
            <a:headEnd/>
            <a:tailEnd/>
          </a:ln>
          <a:effectLst/>
        </p:spPr>
      </p:pic>
      <p:sp>
        <p:nvSpPr>
          <p:cNvPr id="5" name="Oval 4"/>
          <p:cNvSpPr/>
          <p:nvPr/>
        </p:nvSpPr>
        <p:spPr bwMode="gray">
          <a:xfrm>
            <a:off x="5481484" y="3829664"/>
            <a:ext cx="1730477" cy="2590800"/>
          </a:xfrm>
          <a:prstGeom prst="ellipse">
            <a:avLst/>
          </a:prstGeom>
          <a:noFill/>
          <a:ln w="381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b="0" i="0" u="none" strike="noStrike" kern="0" cap="none" spc="0" normalizeH="0" baseline="0" noProof="0" dirty="0">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559011840"/>
      </p:ext>
    </p:extLst>
  </p:cSld>
  <p:clrMapOvr>
    <a:masterClrMapping/>
  </p:clrMapOvr>
</p:sld>
</file>

<file path=ppt/theme/theme1.xml><?xml version="1.0" encoding="utf-8"?>
<a:theme xmlns:a="http://schemas.openxmlformats.org/drawingml/2006/main" name="SAP_2013_v1.1">
  <a:themeElements>
    <a:clrScheme name="SAP_Colors2011_1.1">
      <a:dk1>
        <a:srgbClr val="000000"/>
      </a:dk1>
      <a:lt1>
        <a:srgbClr val="FFFFFF"/>
      </a:lt1>
      <a:dk2>
        <a:srgbClr val="0076CB"/>
      </a:dk2>
      <a:lt2>
        <a:srgbClr val="CCCCCC"/>
      </a:lt2>
      <a:accent1>
        <a:srgbClr val="F0AB00"/>
      </a:accent1>
      <a:accent2>
        <a:srgbClr val="666666"/>
      </a:accent2>
      <a:accent3>
        <a:srgbClr val="0076CB"/>
      </a:accent3>
      <a:accent4>
        <a:srgbClr val="4FB81C"/>
      </a:accent4>
      <a:accent5>
        <a:srgbClr val="E35500"/>
      </a:accent5>
      <a:accent6>
        <a:srgbClr val="760A85"/>
      </a:accent6>
      <a:hlink>
        <a:srgbClr val="666666"/>
      </a:hlink>
      <a:folHlink>
        <a:srgbClr val="CCCCCC"/>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6350" algn="ctr">
          <a:no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b="0" i="0" u="none" strike="noStrike" kern="0" cap="none" spc="0" normalizeH="0" baseline="0" noProof="0" dirty="0" smtClean="0">
            <a:ln>
              <a:noFill/>
            </a:ln>
            <a:effectLst/>
            <a:uLnTx/>
            <a:uFillTx/>
            <a:ea typeface="Arial Unicode MS" pitchFamily="34" charset="-128"/>
            <a:cs typeface="Arial Unicode MS" pitchFamily="34" charset="-128"/>
          </a:defRPr>
        </a:defPPr>
      </a:lst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theme>
</file>

<file path=ppt/theme/theme2.xml><?xml version="1.0" encoding="utf-8"?>
<a:theme xmlns:a="http://schemas.openxmlformats.org/drawingml/2006/main" name="Office Theme">
  <a:themeElements>
    <a:clrScheme name="SAP_Colors2011">
      <a:dk1>
        <a:srgbClr val="000000"/>
      </a:dk1>
      <a:lt1>
        <a:srgbClr val="FFFFFF"/>
      </a:lt1>
      <a:dk2>
        <a:srgbClr val="00AFE3"/>
      </a:dk2>
      <a:lt2>
        <a:srgbClr val="CCCCCC"/>
      </a:lt2>
      <a:accent1>
        <a:srgbClr val="FDB913"/>
      </a:accent1>
      <a:accent2>
        <a:srgbClr val="626366"/>
      </a:accent2>
      <a:accent3>
        <a:srgbClr val="0082C9"/>
      </a:accent3>
      <a:accent4>
        <a:srgbClr val="4BBE44"/>
      </a:accent4>
      <a:accent5>
        <a:srgbClr val="B1D249"/>
      </a:accent5>
      <a:accent6>
        <a:srgbClr val="80298F"/>
      </a:accent6>
      <a:hlink>
        <a:srgbClr val="04357B"/>
      </a:hlink>
      <a:folHlink>
        <a:srgbClr val="999999"/>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AP_Colors2011">
      <a:dk1>
        <a:srgbClr val="000000"/>
      </a:dk1>
      <a:lt1>
        <a:srgbClr val="FFFFFF"/>
      </a:lt1>
      <a:dk2>
        <a:srgbClr val="00AFE3"/>
      </a:dk2>
      <a:lt2>
        <a:srgbClr val="CCCCCC"/>
      </a:lt2>
      <a:accent1>
        <a:srgbClr val="FDB913"/>
      </a:accent1>
      <a:accent2>
        <a:srgbClr val="626366"/>
      </a:accent2>
      <a:accent3>
        <a:srgbClr val="0082C9"/>
      </a:accent3>
      <a:accent4>
        <a:srgbClr val="4BBE44"/>
      </a:accent4>
      <a:accent5>
        <a:srgbClr val="B1D249"/>
      </a:accent5>
      <a:accent6>
        <a:srgbClr val="80298F"/>
      </a:accent6>
      <a:hlink>
        <a:srgbClr val="04357B"/>
      </a:hlink>
      <a:folHlink>
        <a:srgbClr val="999999"/>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SAP_2013_v1.1</Template>
  <TotalTime>108</TotalTime>
  <Words>3294</Words>
  <Application>Microsoft Office PowerPoint</Application>
  <PresentationFormat>On-screen Show (4:3)</PresentationFormat>
  <Paragraphs>700</Paragraphs>
  <Slides>80</Slides>
  <Notes>10</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80</vt:i4>
      </vt:variant>
    </vt:vector>
  </HeadingPairs>
  <TitlesOfParts>
    <vt:vector size="88" baseType="lpstr">
      <vt:lpstr>Arial Unicode MS</vt:lpstr>
      <vt:lpstr>MS PGothic</vt:lpstr>
      <vt:lpstr>Arial</vt:lpstr>
      <vt:lpstr>Courier New</vt:lpstr>
      <vt:lpstr>Symbol</vt:lpstr>
      <vt:lpstr>wingdings</vt:lpstr>
      <vt:lpstr>wingdings</vt:lpstr>
      <vt:lpstr>SAP_2013_v1.1</vt:lpstr>
      <vt:lpstr>SAP Sailing Analytics</vt:lpstr>
      <vt:lpstr>Agenda</vt:lpstr>
      <vt:lpstr>Agenda</vt:lpstr>
      <vt:lpstr>Agenda</vt:lpstr>
      <vt:lpstr>SAP Sailing Analytics – Overview</vt:lpstr>
      <vt:lpstr>SAP Sailing Analytics – Top Features</vt:lpstr>
      <vt:lpstr>SAP Sailing Analytics – What’s in it for Your Club?</vt:lpstr>
      <vt:lpstr>SAP Sailing Analytics – Live Leaderboards</vt:lpstr>
      <vt:lpstr>Embedding Leaderboard Content in Other Web Pages</vt:lpstr>
      <vt:lpstr>How Does It Work?</vt:lpstr>
      <vt:lpstr>Typical Event Set-Up</vt:lpstr>
      <vt:lpstr>More Background</vt:lpstr>
      <vt:lpstr>Questions?</vt:lpstr>
      <vt:lpstr>Agenda</vt:lpstr>
      <vt:lpstr>Logging On</vt:lpstr>
      <vt:lpstr>Adding and Enabling Users</vt:lpstr>
      <vt:lpstr>Enabling Users already Signed Up</vt:lpstr>
      <vt:lpstr>Adding an Event</vt:lpstr>
      <vt:lpstr>Adding a “Leaderboard Group”</vt:lpstr>
      <vt:lpstr>Adding a Regatta</vt:lpstr>
      <vt:lpstr>Linking Regatta Leaderboard to Event Leaderboard Group</vt:lpstr>
      <vt:lpstr>Adding Races to the Regatta</vt:lpstr>
      <vt:lpstr>Enjoy Event Web Site</vt:lpstr>
      <vt:lpstr>Adding Competitors</vt:lpstr>
      <vt:lpstr>Adding Competitors (2)</vt:lpstr>
      <vt:lpstr>Configure Source for Competitor Import</vt:lpstr>
      <vt:lpstr>Importing Competitors (1)</vt:lpstr>
      <vt:lpstr>Importing Competitors (2)</vt:lpstr>
      <vt:lpstr>Matching import candidates with existing competitors</vt:lpstr>
      <vt:lpstr>Entering Scores in Administration Console</vt:lpstr>
      <vt:lpstr>Questions?</vt:lpstr>
      <vt:lpstr>Agenda</vt:lpstr>
      <vt:lpstr>Android &amp; iOS Apps</vt:lpstr>
      <vt:lpstr>Getting the Race Manager App for Android</vt:lpstr>
      <vt:lpstr>Binding Race Manager App to Event</vt:lpstr>
      <vt:lpstr>Scheduling a Race</vt:lpstr>
      <vt:lpstr>Updating Wind Information</vt:lpstr>
      <vt:lpstr>Finishing a Race</vt:lpstr>
      <vt:lpstr>Questions?</vt:lpstr>
      <vt:lpstr>Agenda</vt:lpstr>
      <vt:lpstr>Advanced Event Configuration</vt:lpstr>
      <vt:lpstr>Uploading Images and Videos</vt:lpstr>
      <vt:lpstr>Where Do the Images and Videos Appear on the Site?</vt:lpstr>
      <vt:lpstr>Adding Video Playback to a Race Replay 1/3</vt:lpstr>
      <vt:lpstr>Adding Video Playback to a Race Replay 2/3</vt:lpstr>
      <vt:lpstr>Adding Video Playback to a Race Replay 3/3</vt:lpstr>
      <vt:lpstr>Configuring Your Regatta</vt:lpstr>
      <vt:lpstr>Configuring Your Regatta – Options for Race Manager App</vt:lpstr>
      <vt:lpstr>Result Import from External Regatta Management System</vt:lpstr>
      <vt:lpstr>Importing Scores 1/2</vt:lpstr>
      <vt:lpstr>Importing Scores 2/2</vt:lpstr>
      <vt:lpstr>Editing Mark Positions</vt:lpstr>
      <vt:lpstr>Editing Mark Positions (2)</vt:lpstr>
      <vt:lpstr>Editing Mark Positions - Add new location fix for Mark</vt:lpstr>
      <vt:lpstr>Editing Mark Positions - Add new location fix for Mark (2)</vt:lpstr>
      <vt:lpstr>Editing Mark Positions- Edit existing location fix for Mark</vt:lpstr>
      <vt:lpstr>Questions?</vt:lpstr>
      <vt:lpstr>Agenda</vt:lpstr>
      <vt:lpstr>Android &amp; iOS Apps</vt:lpstr>
      <vt:lpstr>Defining Marks, Control Points, and Waypoints 1/2</vt:lpstr>
      <vt:lpstr>Defining Marks, Control Points, and Waypoints 2/2</vt:lpstr>
      <vt:lpstr>Copy Course to All Races</vt:lpstr>
      <vt:lpstr>Invite Competitors to Bind their Devices</vt:lpstr>
      <vt:lpstr>Produce QR Codes to Bind Devices Used to Track Marks</vt:lpstr>
      <vt:lpstr>Enabling Use of Buoy Pinging App</vt:lpstr>
      <vt:lpstr>Start Race Tracking, Set Tracking Times</vt:lpstr>
      <vt:lpstr>Questions?</vt:lpstr>
      <vt:lpstr>Agenda</vt:lpstr>
      <vt:lpstr>Defining a Series with multiple Fleets on Regatta creation</vt:lpstr>
      <vt:lpstr>Assigning Competitors to Fleet Races</vt:lpstr>
      <vt:lpstr>Agenda</vt:lpstr>
      <vt:lpstr>Register boats for a regatta with split-fleet racing</vt:lpstr>
      <vt:lpstr>Register Competitors with per race boat assignments</vt:lpstr>
      <vt:lpstr>Map competitors to boats per race</vt:lpstr>
      <vt:lpstr>Produce QR Codes to Bind Devices Used to Track Boats</vt:lpstr>
      <vt:lpstr>Automated Pairing List Generation</vt:lpstr>
      <vt:lpstr>Agenda</vt:lpstr>
      <vt:lpstr>Thank you</vt:lpstr>
      <vt:lpstr>PowerPoint Presentation</vt:lpstr>
      <vt:lpstr>PowerPoint Presentation</vt:lpstr>
    </vt:vector>
  </TitlesOfParts>
  <Company>SAP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SAP Sailing Analytics</dc:title>
  <dc:creator>Axel Uhl</dc:creator>
  <cp:lastModifiedBy>Uhl, Axel</cp:lastModifiedBy>
  <cp:revision>664</cp:revision>
  <dcterms:created xsi:type="dcterms:W3CDTF">2013-03-18T12:38:06Z</dcterms:created>
  <dcterms:modified xsi:type="dcterms:W3CDTF">2019-04-26T16:46:00Z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